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257" r:id="rId2"/>
    <p:sldId id="261" r:id="rId3"/>
    <p:sldId id="258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custDataLst>
    <p:tags r:id="rId11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4" autoAdjust="0"/>
    <p:restoredTop sz="90929"/>
  </p:normalViewPr>
  <p:slideViewPr>
    <p:cSldViewPr>
      <p:cViewPr varScale="1">
        <p:scale>
          <a:sx n="96" d="100"/>
          <a:sy n="96" d="100"/>
        </p:scale>
        <p:origin x="17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3D78F-A1CF-4E82-B760-3F1071DE1B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09918342-C195-42C9-8179-9838CB9F8034}">
      <dgm:prSet phldrT="[Tekst]"/>
      <dgm:spPr/>
      <dgm:t>
        <a:bodyPr/>
        <a:lstStyle/>
        <a:p>
          <a:r>
            <a:rPr lang="nl-NL" dirty="0" smtClean="0"/>
            <a:t>Minister</a:t>
          </a:r>
        </a:p>
        <a:p>
          <a:r>
            <a:rPr lang="nl-NL" dirty="0" smtClean="0"/>
            <a:t>I &amp; W</a:t>
          </a:r>
          <a:endParaRPr lang="nl-NL" dirty="0"/>
        </a:p>
      </dgm:t>
    </dgm:pt>
    <dgm:pt modelId="{629C93B9-4E3D-41CD-BC70-1B965331AB5D}" type="parTrans" cxnId="{6C219485-9BF3-4126-AB73-E3C92B78FFB1}">
      <dgm:prSet/>
      <dgm:spPr/>
      <dgm:t>
        <a:bodyPr/>
        <a:lstStyle/>
        <a:p>
          <a:endParaRPr lang="nl-NL"/>
        </a:p>
      </dgm:t>
    </dgm:pt>
    <dgm:pt modelId="{F6C2FE4E-3593-4157-872A-7C381C983810}" type="sibTrans" cxnId="{6C219485-9BF3-4126-AB73-E3C92B78FFB1}">
      <dgm:prSet/>
      <dgm:spPr/>
      <dgm:t>
        <a:bodyPr/>
        <a:lstStyle/>
        <a:p>
          <a:endParaRPr lang="nl-NL"/>
        </a:p>
      </dgm:t>
    </dgm:pt>
    <dgm:pt modelId="{7DC343B5-2D0B-4B60-86FF-DF420921E2D4}" type="asst">
      <dgm:prSet phldrT="[Tekst]"/>
      <dgm:spPr/>
      <dgm:t>
        <a:bodyPr/>
        <a:lstStyle/>
        <a:p>
          <a:r>
            <a:rPr lang="nl-NL" dirty="0" smtClean="0"/>
            <a:t>SG</a:t>
          </a:r>
          <a:endParaRPr lang="nl-NL" dirty="0"/>
        </a:p>
      </dgm:t>
    </dgm:pt>
    <dgm:pt modelId="{203491CB-4C07-4771-B628-4EAD99546985}" type="parTrans" cxnId="{8BB69F39-A391-436F-B2F4-16A3C3F61223}">
      <dgm:prSet/>
      <dgm:spPr/>
      <dgm:t>
        <a:bodyPr/>
        <a:lstStyle/>
        <a:p>
          <a:endParaRPr lang="nl-NL"/>
        </a:p>
      </dgm:t>
    </dgm:pt>
    <dgm:pt modelId="{A7C999F9-3384-401E-8DA4-A17B0298F69D}" type="sibTrans" cxnId="{8BB69F39-A391-436F-B2F4-16A3C3F61223}">
      <dgm:prSet/>
      <dgm:spPr/>
      <dgm:t>
        <a:bodyPr/>
        <a:lstStyle/>
        <a:p>
          <a:endParaRPr lang="nl-NL"/>
        </a:p>
      </dgm:t>
    </dgm:pt>
    <dgm:pt modelId="{2CEEE8F2-76FA-4070-A46E-96800A46D1FF}">
      <dgm:prSet phldrT="[Tekst]"/>
      <dgm:spPr/>
      <dgm:t>
        <a:bodyPr/>
        <a:lstStyle/>
        <a:p>
          <a:r>
            <a:rPr lang="nl-NL" dirty="0" smtClean="0"/>
            <a:t>DG</a:t>
          </a:r>
        </a:p>
        <a:p>
          <a:r>
            <a:rPr lang="nl-NL" dirty="0" smtClean="0"/>
            <a:t>Water en Bodem</a:t>
          </a:r>
          <a:endParaRPr lang="nl-NL" dirty="0"/>
        </a:p>
      </dgm:t>
    </dgm:pt>
    <dgm:pt modelId="{8CCF26C5-F09B-4332-BFBE-AD0821FC21B3}" type="parTrans" cxnId="{F0803FCB-8E91-4947-907F-6C2FCD02B84F}">
      <dgm:prSet/>
      <dgm:spPr/>
      <dgm:t>
        <a:bodyPr/>
        <a:lstStyle/>
        <a:p>
          <a:endParaRPr lang="nl-NL"/>
        </a:p>
      </dgm:t>
    </dgm:pt>
    <dgm:pt modelId="{A117B62D-1EE8-43E9-8529-F98122F75CA9}" type="sibTrans" cxnId="{F0803FCB-8E91-4947-907F-6C2FCD02B84F}">
      <dgm:prSet/>
      <dgm:spPr/>
      <dgm:t>
        <a:bodyPr/>
        <a:lstStyle/>
        <a:p>
          <a:endParaRPr lang="nl-NL"/>
        </a:p>
      </dgm:t>
    </dgm:pt>
    <dgm:pt modelId="{12259431-E1BC-4AAD-9F6B-2E9AE73933B3}">
      <dgm:prSet phldrT="[Tekst]"/>
      <dgm:spPr/>
      <dgm:t>
        <a:bodyPr/>
        <a:lstStyle/>
        <a:p>
          <a:r>
            <a:rPr lang="nl-NL" dirty="0" smtClean="0"/>
            <a:t>DG</a:t>
          </a:r>
        </a:p>
        <a:p>
          <a:r>
            <a:rPr lang="nl-NL" dirty="0" smtClean="0"/>
            <a:t>Mobiliteit</a:t>
          </a:r>
          <a:endParaRPr lang="nl-NL" dirty="0"/>
        </a:p>
      </dgm:t>
    </dgm:pt>
    <dgm:pt modelId="{DD5C063A-C7E2-4AD4-B29F-DA0C6EC72BAF}" type="parTrans" cxnId="{F85A8280-A962-4033-80E9-639B6D84737D}">
      <dgm:prSet/>
      <dgm:spPr/>
      <dgm:t>
        <a:bodyPr/>
        <a:lstStyle/>
        <a:p>
          <a:endParaRPr lang="nl-NL"/>
        </a:p>
      </dgm:t>
    </dgm:pt>
    <dgm:pt modelId="{ED7AD8A0-377C-42BC-A2FA-441F147ADC89}" type="sibTrans" cxnId="{F85A8280-A962-4033-80E9-639B6D84737D}">
      <dgm:prSet/>
      <dgm:spPr/>
      <dgm:t>
        <a:bodyPr/>
        <a:lstStyle/>
        <a:p>
          <a:endParaRPr lang="nl-NL"/>
        </a:p>
      </dgm:t>
    </dgm:pt>
    <dgm:pt modelId="{409C1272-938B-4EAE-9DF1-4455972B3F5C}">
      <dgm:prSet phldrT="[Tekst]"/>
      <dgm:spPr/>
      <dgm:t>
        <a:bodyPr/>
        <a:lstStyle/>
        <a:p>
          <a:r>
            <a:rPr lang="nl-NL" dirty="0" smtClean="0"/>
            <a:t>DG</a:t>
          </a:r>
        </a:p>
        <a:p>
          <a:r>
            <a:rPr lang="nl-NL" dirty="0" smtClean="0"/>
            <a:t>Milieu en Internationaal </a:t>
          </a:r>
          <a:endParaRPr lang="nl-NL" dirty="0"/>
        </a:p>
      </dgm:t>
    </dgm:pt>
    <dgm:pt modelId="{495353E1-AA26-4A41-9B63-D44F5496CFBB}" type="parTrans" cxnId="{81C094C1-FAEB-45D2-A408-68AE0DA40B2F}">
      <dgm:prSet/>
      <dgm:spPr/>
      <dgm:t>
        <a:bodyPr/>
        <a:lstStyle/>
        <a:p>
          <a:endParaRPr lang="nl-NL"/>
        </a:p>
      </dgm:t>
    </dgm:pt>
    <dgm:pt modelId="{9C2E2921-7903-4E57-8D01-72C2B47B2FCA}" type="sibTrans" cxnId="{81C094C1-FAEB-45D2-A408-68AE0DA40B2F}">
      <dgm:prSet/>
      <dgm:spPr/>
      <dgm:t>
        <a:bodyPr/>
        <a:lstStyle/>
        <a:p>
          <a:endParaRPr lang="nl-NL"/>
        </a:p>
      </dgm:t>
    </dgm:pt>
    <dgm:pt modelId="{0067A5EB-2C1E-479C-B2D5-03A2CF1BD59E}" type="asst">
      <dgm:prSet/>
      <dgm:spPr/>
      <dgm:t>
        <a:bodyPr/>
        <a:lstStyle/>
        <a:p>
          <a:r>
            <a:rPr lang="nl-NL" dirty="0" smtClean="0"/>
            <a:t>STAFDIENSTEN</a:t>
          </a:r>
          <a:endParaRPr lang="nl-NL" dirty="0"/>
        </a:p>
      </dgm:t>
    </dgm:pt>
    <dgm:pt modelId="{EB90513A-DE4B-4C31-BD3F-B834F5AED845}" type="parTrans" cxnId="{7C92164E-28DC-42C3-A080-03EC97F8F984}">
      <dgm:prSet/>
      <dgm:spPr/>
      <dgm:t>
        <a:bodyPr/>
        <a:lstStyle/>
        <a:p>
          <a:endParaRPr lang="nl-NL"/>
        </a:p>
      </dgm:t>
    </dgm:pt>
    <dgm:pt modelId="{84AA3DB7-2979-41E1-805E-788F470C6383}" type="sibTrans" cxnId="{7C92164E-28DC-42C3-A080-03EC97F8F984}">
      <dgm:prSet/>
      <dgm:spPr/>
      <dgm:t>
        <a:bodyPr/>
        <a:lstStyle/>
        <a:p>
          <a:endParaRPr lang="nl-NL"/>
        </a:p>
      </dgm:t>
    </dgm:pt>
    <dgm:pt modelId="{15521EB4-A7E3-4B65-B232-6FC746D5677C}">
      <dgm:prSet/>
      <dgm:spPr>
        <a:solidFill>
          <a:srgbClr val="FFC000"/>
        </a:solidFill>
      </dgm:spPr>
      <dgm:t>
        <a:bodyPr/>
        <a:lstStyle/>
        <a:p>
          <a:r>
            <a:rPr lang="nl-NL" dirty="0" smtClean="0"/>
            <a:t>Participatie</a:t>
          </a:r>
          <a:endParaRPr lang="nl-NL" dirty="0"/>
        </a:p>
      </dgm:t>
    </dgm:pt>
    <dgm:pt modelId="{721EC83F-20A0-4E45-8A36-AE22F8765A8C}" type="parTrans" cxnId="{BE97C386-DEA6-4844-AAF9-877FCC6FA442}">
      <dgm:prSet/>
      <dgm:spPr/>
      <dgm:t>
        <a:bodyPr/>
        <a:lstStyle/>
        <a:p>
          <a:endParaRPr lang="nl-NL"/>
        </a:p>
      </dgm:t>
    </dgm:pt>
    <dgm:pt modelId="{D9FD547B-959B-409B-9CED-D1AE581324E5}" type="sibTrans" cxnId="{BE97C386-DEA6-4844-AAF9-877FCC6FA442}">
      <dgm:prSet/>
      <dgm:spPr/>
      <dgm:t>
        <a:bodyPr/>
        <a:lstStyle/>
        <a:p>
          <a:endParaRPr lang="nl-NL"/>
        </a:p>
      </dgm:t>
    </dgm:pt>
    <dgm:pt modelId="{AD9585EA-3A76-4384-800F-00274235823C}">
      <dgm:prSet phldrT="[Tekst]"/>
      <dgm:spPr/>
      <dgm:t>
        <a:bodyPr/>
        <a:lstStyle/>
        <a:p>
          <a:r>
            <a:rPr lang="nl-NL" dirty="0" smtClean="0"/>
            <a:t>DG Luchtvaart en Maritiem</a:t>
          </a:r>
          <a:endParaRPr lang="nl-NL" dirty="0"/>
        </a:p>
      </dgm:t>
    </dgm:pt>
    <dgm:pt modelId="{B93D2D56-0CB4-49B4-824F-4693AF4B602D}" type="parTrans" cxnId="{2FDF0295-064C-4EE7-A316-188EB02656B0}">
      <dgm:prSet/>
      <dgm:spPr/>
      <dgm:t>
        <a:bodyPr/>
        <a:lstStyle/>
        <a:p>
          <a:endParaRPr lang="nl-NL"/>
        </a:p>
      </dgm:t>
    </dgm:pt>
    <dgm:pt modelId="{8D0C6FEF-BB6B-4987-A111-01F4097EFF4E}" type="sibTrans" cxnId="{2FDF0295-064C-4EE7-A316-188EB02656B0}">
      <dgm:prSet/>
      <dgm:spPr/>
      <dgm:t>
        <a:bodyPr/>
        <a:lstStyle/>
        <a:p>
          <a:endParaRPr lang="nl-NL"/>
        </a:p>
      </dgm:t>
    </dgm:pt>
    <dgm:pt modelId="{107CA2AD-8400-46BE-9FED-919A34007210}" type="pres">
      <dgm:prSet presAssocID="{10F3D78F-A1CF-4E82-B760-3F1071DE1B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B9BD724C-20B3-4B6B-85E1-83A48D1359B7}" type="pres">
      <dgm:prSet presAssocID="{09918342-C195-42C9-8179-9838CB9F8034}" presName="hierRoot1" presStyleCnt="0">
        <dgm:presLayoutVars>
          <dgm:hierBranch val="init"/>
        </dgm:presLayoutVars>
      </dgm:prSet>
      <dgm:spPr/>
    </dgm:pt>
    <dgm:pt modelId="{7A6EED3C-02A4-417A-8C1C-BD127035DFE6}" type="pres">
      <dgm:prSet presAssocID="{09918342-C195-42C9-8179-9838CB9F8034}" presName="rootComposite1" presStyleCnt="0"/>
      <dgm:spPr/>
    </dgm:pt>
    <dgm:pt modelId="{12C8AC7F-3F50-4E7C-A19F-5364A4ADAA3A}" type="pres">
      <dgm:prSet presAssocID="{09918342-C195-42C9-8179-9838CB9F803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18929CF9-330A-4FE8-8468-B8CFD06D670F}" type="pres">
      <dgm:prSet presAssocID="{09918342-C195-42C9-8179-9838CB9F8034}" presName="rootConnector1" presStyleLbl="node1" presStyleIdx="0" presStyleCnt="0"/>
      <dgm:spPr/>
      <dgm:t>
        <a:bodyPr/>
        <a:lstStyle/>
        <a:p>
          <a:endParaRPr lang="nl-NL"/>
        </a:p>
      </dgm:t>
    </dgm:pt>
    <dgm:pt modelId="{00E717F2-3841-448B-A5F5-FE3387A0E9C7}" type="pres">
      <dgm:prSet presAssocID="{09918342-C195-42C9-8179-9838CB9F8034}" presName="hierChild2" presStyleCnt="0"/>
      <dgm:spPr/>
    </dgm:pt>
    <dgm:pt modelId="{7193880E-1E14-41B3-8888-A36E996FAEE1}" type="pres">
      <dgm:prSet presAssocID="{8CCF26C5-F09B-4332-BFBE-AD0821FC21B3}" presName="Name37" presStyleLbl="parChTrans1D2" presStyleIdx="0" presStyleCnt="6"/>
      <dgm:spPr/>
      <dgm:t>
        <a:bodyPr/>
        <a:lstStyle/>
        <a:p>
          <a:endParaRPr lang="nl-NL"/>
        </a:p>
      </dgm:t>
    </dgm:pt>
    <dgm:pt modelId="{CC34C4DF-4114-4B5A-BDF7-8382B154E87E}" type="pres">
      <dgm:prSet presAssocID="{2CEEE8F2-76FA-4070-A46E-96800A46D1FF}" presName="hierRoot2" presStyleCnt="0">
        <dgm:presLayoutVars>
          <dgm:hierBranch val="init"/>
        </dgm:presLayoutVars>
      </dgm:prSet>
      <dgm:spPr/>
    </dgm:pt>
    <dgm:pt modelId="{BED2EDC0-C6E1-4719-A161-29EDF9A3AB18}" type="pres">
      <dgm:prSet presAssocID="{2CEEE8F2-76FA-4070-A46E-96800A46D1FF}" presName="rootComposite" presStyleCnt="0"/>
      <dgm:spPr/>
    </dgm:pt>
    <dgm:pt modelId="{229A244D-026E-4D79-B4DC-27D9498E955F}" type="pres">
      <dgm:prSet presAssocID="{2CEEE8F2-76FA-4070-A46E-96800A46D1F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1070D85-3AB2-4B6A-8626-D1368468B0B8}" type="pres">
      <dgm:prSet presAssocID="{2CEEE8F2-76FA-4070-A46E-96800A46D1FF}" presName="rootConnector" presStyleLbl="node2" presStyleIdx="0" presStyleCnt="4"/>
      <dgm:spPr/>
      <dgm:t>
        <a:bodyPr/>
        <a:lstStyle/>
        <a:p>
          <a:endParaRPr lang="nl-NL"/>
        </a:p>
      </dgm:t>
    </dgm:pt>
    <dgm:pt modelId="{457298ED-5416-4D5C-BD33-7C6BD1AE97D6}" type="pres">
      <dgm:prSet presAssocID="{2CEEE8F2-76FA-4070-A46E-96800A46D1FF}" presName="hierChild4" presStyleCnt="0"/>
      <dgm:spPr/>
    </dgm:pt>
    <dgm:pt modelId="{7001746D-6957-467F-9ED5-93BE55E433AC}" type="pres">
      <dgm:prSet presAssocID="{2CEEE8F2-76FA-4070-A46E-96800A46D1FF}" presName="hierChild5" presStyleCnt="0"/>
      <dgm:spPr/>
    </dgm:pt>
    <dgm:pt modelId="{4D7706DA-B607-4634-8718-FAE392619177}" type="pres">
      <dgm:prSet presAssocID="{DD5C063A-C7E2-4AD4-B29F-DA0C6EC72BAF}" presName="Name37" presStyleLbl="parChTrans1D2" presStyleIdx="1" presStyleCnt="6"/>
      <dgm:spPr/>
      <dgm:t>
        <a:bodyPr/>
        <a:lstStyle/>
        <a:p>
          <a:endParaRPr lang="nl-NL"/>
        </a:p>
      </dgm:t>
    </dgm:pt>
    <dgm:pt modelId="{2DF59BD5-5089-4D84-9D2C-C574C6939E6B}" type="pres">
      <dgm:prSet presAssocID="{12259431-E1BC-4AAD-9F6B-2E9AE73933B3}" presName="hierRoot2" presStyleCnt="0">
        <dgm:presLayoutVars>
          <dgm:hierBranch val="init"/>
        </dgm:presLayoutVars>
      </dgm:prSet>
      <dgm:spPr/>
    </dgm:pt>
    <dgm:pt modelId="{E4B2CA99-267B-4FFD-8BC4-6035EFB242C3}" type="pres">
      <dgm:prSet presAssocID="{12259431-E1BC-4AAD-9F6B-2E9AE73933B3}" presName="rootComposite" presStyleCnt="0"/>
      <dgm:spPr/>
    </dgm:pt>
    <dgm:pt modelId="{BFD59B5C-9582-4910-A4FB-E904CDAD41C9}" type="pres">
      <dgm:prSet presAssocID="{12259431-E1BC-4AAD-9F6B-2E9AE73933B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16AD5CB-0517-41D7-AC42-DA58BD132F5F}" type="pres">
      <dgm:prSet presAssocID="{12259431-E1BC-4AAD-9F6B-2E9AE73933B3}" presName="rootConnector" presStyleLbl="node2" presStyleIdx="1" presStyleCnt="4"/>
      <dgm:spPr/>
      <dgm:t>
        <a:bodyPr/>
        <a:lstStyle/>
        <a:p>
          <a:endParaRPr lang="nl-NL"/>
        </a:p>
      </dgm:t>
    </dgm:pt>
    <dgm:pt modelId="{3BE7191C-8740-4E7D-8A91-9B0C8740143D}" type="pres">
      <dgm:prSet presAssocID="{12259431-E1BC-4AAD-9F6B-2E9AE73933B3}" presName="hierChild4" presStyleCnt="0"/>
      <dgm:spPr/>
    </dgm:pt>
    <dgm:pt modelId="{AB4186BE-83B5-4B88-9F32-E9028B47BC27}" type="pres">
      <dgm:prSet presAssocID="{12259431-E1BC-4AAD-9F6B-2E9AE73933B3}" presName="hierChild5" presStyleCnt="0"/>
      <dgm:spPr/>
    </dgm:pt>
    <dgm:pt modelId="{CE154195-3A2A-4CB1-A9DF-B2C678F21AA2}" type="pres">
      <dgm:prSet presAssocID="{495353E1-AA26-4A41-9B63-D44F5496CFBB}" presName="Name37" presStyleLbl="parChTrans1D2" presStyleIdx="2" presStyleCnt="6"/>
      <dgm:spPr/>
      <dgm:t>
        <a:bodyPr/>
        <a:lstStyle/>
        <a:p>
          <a:endParaRPr lang="nl-NL"/>
        </a:p>
      </dgm:t>
    </dgm:pt>
    <dgm:pt modelId="{96FA9787-FF3E-4F3E-B7AE-C2027C2B04BF}" type="pres">
      <dgm:prSet presAssocID="{409C1272-938B-4EAE-9DF1-4455972B3F5C}" presName="hierRoot2" presStyleCnt="0">
        <dgm:presLayoutVars>
          <dgm:hierBranch val="init"/>
        </dgm:presLayoutVars>
      </dgm:prSet>
      <dgm:spPr/>
    </dgm:pt>
    <dgm:pt modelId="{2C2CD82B-D72C-4654-84D5-75674F63BE28}" type="pres">
      <dgm:prSet presAssocID="{409C1272-938B-4EAE-9DF1-4455972B3F5C}" presName="rootComposite" presStyleCnt="0"/>
      <dgm:spPr/>
    </dgm:pt>
    <dgm:pt modelId="{79CADFFF-3777-415F-A26B-48313E40D35E}" type="pres">
      <dgm:prSet presAssocID="{409C1272-938B-4EAE-9DF1-4455972B3F5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DADA09E-8B4E-4779-AF9F-5A7657B06875}" type="pres">
      <dgm:prSet presAssocID="{409C1272-938B-4EAE-9DF1-4455972B3F5C}" presName="rootConnector" presStyleLbl="node2" presStyleIdx="2" presStyleCnt="4"/>
      <dgm:spPr/>
      <dgm:t>
        <a:bodyPr/>
        <a:lstStyle/>
        <a:p>
          <a:endParaRPr lang="nl-NL"/>
        </a:p>
      </dgm:t>
    </dgm:pt>
    <dgm:pt modelId="{8C6FF778-149D-41CB-BC9E-6FAD6EE17871}" type="pres">
      <dgm:prSet presAssocID="{409C1272-938B-4EAE-9DF1-4455972B3F5C}" presName="hierChild4" presStyleCnt="0"/>
      <dgm:spPr/>
    </dgm:pt>
    <dgm:pt modelId="{46365B01-9AE0-4851-BBD0-1F30641DED22}" type="pres">
      <dgm:prSet presAssocID="{409C1272-938B-4EAE-9DF1-4455972B3F5C}" presName="hierChild5" presStyleCnt="0"/>
      <dgm:spPr/>
    </dgm:pt>
    <dgm:pt modelId="{595B8277-86EF-4992-B1C7-3C144CE3376A}" type="pres">
      <dgm:prSet presAssocID="{B93D2D56-0CB4-49B4-824F-4693AF4B602D}" presName="Name37" presStyleLbl="parChTrans1D2" presStyleIdx="3" presStyleCnt="6"/>
      <dgm:spPr/>
      <dgm:t>
        <a:bodyPr/>
        <a:lstStyle/>
        <a:p>
          <a:endParaRPr lang="nl-NL"/>
        </a:p>
      </dgm:t>
    </dgm:pt>
    <dgm:pt modelId="{EB51A8DD-CD90-4EA2-9A9A-D23453504DB2}" type="pres">
      <dgm:prSet presAssocID="{AD9585EA-3A76-4384-800F-00274235823C}" presName="hierRoot2" presStyleCnt="0">
        <dgm:presLayoutVars>
          <dgm:hierBranch val="init"/>
        </dgm:presLayoutVars>
      </dgm:prSet>
      <dgm:spPr/>
    </dgm:pt>
    <dgm:pt modelId="{3DF12AC3-D42F-4550-9FA3-48BD6A9506EC}" type="pres">
      <dgm:prSet presAssocID="{AD9585EA-3A76-4384-800F-00274235823C}" presName="rootComposite" presStyleCnt="0"/>
      <dgm:spPr/>
    </dgm:pt>
    <dgm:pt modelId="{BF79E5BA-FCD9-4BBC-A83A-7A3918718DCB}" type="pres">
      <dgm:prSet presAssocID="{AD9585EA-3A76-4384-800F-00274235823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3DCFE9F6-0566-45D2-AECA-510C7CA9B303}" type="pres">
      <dgm:prSet presAssocID="{AD9585EA-3A76-4384-800F-00274235823C}" presName="rootConnector" presStyleLbl="node2" presStyleIdx="3" presStyleCnt="4"/>
      <dgm:spPr/>
      <dgm:t>
        <a:bodyPr/>
        <a:lstStyle/>
        <a:p>
          <a:endParaRPr lang="nl-NL"/>
        </a:p>
      </dgm:t>
    </dgm:pt>
    <dgm:pt modelId="{C02B9E68-65AF-4FDE-B5CC-6C1B3DF45FFA}" type="pres">
      <dgm:prSet presAssocID="{AD9585EA-3A76-4384-800F-00274235823C}" presName="hierChild4" presStyleCnt="0"/>
      <dgm:spPr/>
    </dgm:pt>
    <dgm:pt modelId="{52081C33-18CB-4F99-B04E-BFE137456228}" type="pres">
      <dgm:prSet presAssocID="{AD9585EA-3A76-4384-800F-00274235823C}" presName="hierChild5" presStyleCnt="0"/>
      <dgm:spPr/>
    </dgm:pt>
    <dgm:pt modelId="{560AB3AC-743E-494E-A329-B81BBAF6D9A1}" type="pres">
      <dgm:prSet presAssocID="{09918342-C195-42C9-8179-9838CB9F8034}" presName="hierChild3" presStyleCnt="0"/>
      <dgm:spPr/>
    </dgm:pt>
    <dgm:pt modelId="{A42DAB41-B4F0-44CA-984A-85531C449A51}" type="pres">
      <dgm:prSet presAssocID="{203491CB-4C07-4771-B628-4EAD99546985}" presName="Name111" presStyleLbl="parChTrans1D2" presStyleIdx="4" presStyleCnt="6"/>
      <dgm:spPr/>
      <dgm:t>
        <a:bodyPr/>
        <a:lstStyle/>
        <a:p>
          <a:endParaRPr lang="nl-NL"/>
        </a:p>
      </dgm:t>
    </dgm:pt>
    <dgm:pt modelId="{F82ACAE2-1614-4970-85DE-28ECE6C57765}" type="pres">
      <dgm:prSet presAssocID="{7DC343B5-2D0B-4B60-86FF-DF420921E2D4}" presName="hierRoot3" presStyleCnt="0">
        <dgm:presLayoutVars>
          <dgm:hierBranch val="init"/>
        </dgm:presLayoutVars>
      </dgm:prSet>
      <dgm:spPr/>
    </dgm:pt>
    <dgm:pt modelId="{692B183E-8C34-4850-A0F0-86D16C5C6565}" type="pres">
      <dgm:prSet presAssocID="{7DC343B5-2D0B-4B60-86FF-DF420921E2D4}" presName="rootComposite3" presStyleCnt="0"/>
      <dgm:spPr/>
    </dgm:pt>
    <dgm:pt modelId="{6D052905-514B-42AE-A364-427F1844742D}" type="pres">
      <dgm:prSet presAssocID="{7DC343B5-2D0B-4B60-86FF-DF420921E2D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98E3E597-4062-4DE8-A3D8-0F98F3C6EAE9}" type="pres">
      <dgm:prSet presAssocID="{7DC343B5-2D0B-4B60-86FF-DF420921E2D4}" presName="rootConnector3" presStyleLbl="asst1" presStyleIdx="0" presStyleCnt="2"/>
      <dgm:spPr/>
      <dgm:t>
        <a:bodyPr/>
        <a:lstStyle/>
        <a:p>
          <a:endParaRPr lang="nl-NL"/>
        </a:p>
      </dgm:t>
    </dgm:pt>
    <dgm:pt modelId="{6466F43A-A1CF-4ECE-9A7F-F863043C53DE}" type="pres">
      <dgm:prSet presAssocID="{7DC343B5-2D0B-4B60-86FF-DF420921E2D4}" presName="hierChild6" presStyleCnt="0"/>
      <dgm:spPr/>
    </dgm:pt>
    <dgm:pt modelId="{0EE8062F-C7B6-43E8-9276-DA1B0715235E}" type="pres">
      <dgm:prSet presAssocID="{7DC343B5-2D0B-4B60-86FF-DF420921E2D4}" presName="hierChild7" presStyleCnt="0"/>
      <dgm:spPr/>
    </dgm:pt>
    <dgm:pt modelId="{4F808CA7-5DFD-4D6B-8322-1F6D5B3B910B}" type="pres">
      <dgm:prSet presAssocID="{EB90513A-DE4B-4C31-BD3F-B834F5AED845}" presName="Name111" presStyleLbl="parChTrans1D2" presStyleIdx="5" presStyleCnt="6"/>
      <dgm:spPr/>
      <dgm:t>
        <a:bodyPr/>
        <a:lstStyle/>
        <a:p>
          <a:endParaRPr lang="nl-NL"/>
        </a:p>
      </dgm:t>
    </dgm:pt>
    <dgm:pt modelId="{7EECBB25-F58B-4E3B-851F-A89B1F83F0F6}" type="pres">
      <dgm:prSet presAssocID="{0067A5EB-2C1E-479C-B2D5-03A2CF1BD59E}" presName="hierRoot3" presStyleCnt="0">
        <dgm:presLayoutVars>
          <dgm:hierBranch val="init"/>
        </dgm:presLayoutVars>
      </dgm:prSet>
      <dgm:spPr/>
    </dgm:pt>
    <dgm:pt modelId="{925089C0-9EDB-4B0C-843D-3E09813401C3}" type="pres">
      <dgm:prSet presAssocID="{0067A5EB-2C1E-479C-B2D5-03A2CF1BD59E}" presName="rootComposite3" presStyleCnt="0"/>
      <dgm:spPr/>
    </dgm:pt>
    <dgm:pt modelId="{36174F98-93C4-47A3-A3B1-8797A336F1E9}" type="pres">
      <dgm:prSet presAssocID="{0067A5EB-2C1E-479C-B2D5-03A2CF1BD59E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191DAD0-DEA0-43B1-8B8A-25697E454CBA}" type="pres">
      <dgm:prSet presAssocID="{0067A5EB-2C1E-479C-B2D5-03A2CF1BD59E}" presName="rootConnector3" presStyleLbl="asst1" presStyleIdx="1" presStyleCnt="2"/>
      <dgm:spPr/>
      <dgm:t>
        <a:bodyPr/>
        <a:lstStyle/>
        <a:p>
          <a:endParaRPr lang="nl-NL"/>
        </a:p>
      </dgm:t>
    </dgm:pt>
    <dgm:pt modelId="{BD00B8C5-37A1-4D96-8910-8A09CC4B8523}" type="pres">
      <dgm:prSet presAssocID="{0067A5EB-2C1E-479C-B2D5-03A2CF1BD59E}" presName="hierChild6" presStyleCnt="0"/>
      <dgm:spPr/>
    </dgm:pt>
    <dgm:pt modelId="{E1E09074-DF1C-4295-94F5-89E3BEC49305}" type="pres">
      <dgm:prSet presAssocID="{721EC83F-20A0-4E45-8A36-AE22F8765A8C}" presName="Name37" presStyleLbl="parChTrans1D3" presStyleIdx="0" presStyleCnt="1"/>
      <dgm:spPr/>
      <dgm:t>
        <a:bodyPr/>
        <a:lstStyle/>
        <a:p>
          <a:endParaRPr lang="nl-NL"/>
        </a:p>
      </dgm:t>
    </dgm:pt>
    <dgm:pt modelId="{A14D75E3-EF93-4437-9EA6-C06924F51112}" type="pres">
      <dgm:prSet presAssocID="{15521EB4-A7E3-4B65-B232-6FC746D5677C}" presName="hierRoot2" presStyleCnt="0">
        <dgm:presLayoutVars>
          <dgm:hierBranch val="init"/>
        </dgm:presLayoutVars>
      </dgm:prSet>
      <dgm:spPr/>
    </dgm:pt>
    <dgm:pt modelId="{DF9D9260-FC69-4505-BE60-73FC1C2E5473}" type="pres">
      <dgm:prSet presAssocID="{15521EB4-A7E3-4B65-B232-6FC746D5677C}" presName="rootComposite" presStyleCnt="0"/>
      <dgm:spPr/>
    </dgm:pt>
    <dgm:pt modelId="{16788C1E-27BE-49B4-BDC5-030B3DF28D59}" type="pres">
      <dgm:prSet presAssocID="{15521EB4-A7E3-4B65-B232-6FC746D5677C}" presName="rootText" presStyleLbl="node3" presStyleIdx="0" presStyleCnt="1" custLinFactNeighborX="654" custLinFactNeighborY="-1208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6E3DF74A-519F-40D8-9944-A50BC188A08E}" type="pres">
      <dgm:prSet presAssocID="{15521EB4-A7E3-4B65-B232-6FC746D5677C}" presName="rootConnector" presStyleLbl="node3" presStyleIdx="0" presStyleCnt="1"/>
      <dgm:spPr/>
      <dgm:t>
        <a:bodyPr/>
        <a:lstStyle/>
        <a:p>
          <a:endParaRPr lang="nl-NL"/>
        </a:p>
      </dgm:t>
    </dgm:pt>
    <dgm:pt modelId="{2FD1FFE6-1FB2-41E1-A738-AA3687B12408}" type="pres">
      <dgm:prSet presAssocID="{15521EB4-A7E3-4B65-B232-6FC746D5677C}" presName="hierChild4" presStyleCnt="0"/>
      <dgm:spPr/>
    </dgm:pt>
    <dgm:pt modelId="{AA5B3541-BF23-4EF3-96FA-206FEE47560B}" type="pres">
      <dgm:prSet presAssocID="{15521EB4-A7E3-4B65-B232-6FC746D5677C}" presName="hierChild5" presStyleCnt="0"/>
      <dgm:spPr/>
    </dgm:pt>
    <dgm:pt modelId="{F5984250-D011-4F0C-A2BA-77FAE1EE9C2C}" type="pres">
      <dgm:prSet presAssocID="{0067A5EB-2C1E-479C-B2D5-03A2CF1BD59E}" presName="hierChild7" presStyleCnt="0"/>
      <dgm:spPr/>
    </dgm:pt>
  </dgm:ptLst>
  <dgm:cxnLst>
    <dgm:cxn modelId="{964809C6-69D3-46AD-9C31-0CE47CA0F313}" type="presOf" srcId="{0067A5EB-2C1E-479C-B2D5-03A2CF1BD59E}" destId="{E191DAD0-DEA0-43B1-8B8A-25697E454CBA}" srcOrd="1" destOrd="0" presId="urn:microsoft.com/office/officeart/2005/8/layout/orgChart1"/>
    <dgm:cxn modelId="{F25129E0-E8A6-4140-B91C-BACD51EB4616}" type="presOf" srcId="{7DC343B5-2D0B-4B60-86FF-DF420921E2D4}" destId="{98E3E597-4062-4DE8-A3D8-0F98F3C6EAE9}" srcOrd="1" destOrd="0" presId="urn:microsoft.com/office/officeart/2005/8/layout/orgChart1"/>
    <dgm:cxn modelId="{DEB20A27-9973-4241-8466-7686C5453D77}" type="presOf" srcId="{2CEEE8F2-76FA-4070-A46E-96800A46D1FF}" destId="{31070D85-3AB2-4B6A-8626-D1368468B0B8}" srcOrd="1" destOrd="0" presId="urn:microsoft.com/office/officeart/2005/8/layout/orgChart1"/>
    <dgm:cxn modelId="{EFDAC614-8F37-4F2B-A178-0715CFBCC490}" type="presOf" srcId="{AD9585EA-3A76-4384-800F-00274235823C}" destId="{BF79E5BA-FCD9-4BBC-A83A-7A3918718DCB}" srcOrd="0" destOrd="0" presId="urn:microsoft.com/office/officeart/2005/8/layout/orgChart1"/>
    <dgm:cxn modelId="{81C094C1-FAEB-45D2-A408-68AE0DA40B2F}" srcId="{09918342-C195-42C9-8179-9838CB9F8034}" destId="{409C1272-938B-4EAE-9DF1-4455972B3F5C}" srcOrd="4" destOrd="0" parTransId="{495353E1-AA26-4A41-9B63-D44F5496CFBB}" sibTransId="{9C2E2921-7903-4E57-8D01-72C2B47B2FCA}"/>
    <dgm:cxn modelId="{6E1C6CD9-E7EA-4775-8242-422BFB844025}" type="presOf" srcId="{AD9585EA-3A76-4384-800F-00274235823C}" destId="{3DCFE9F6-0566-45D2-AECA-510C7CA9B303}" srcOrd="1" destOrd="0" presId="urn:microsoft.com/office/officeart/2005/8/layout/orgChart1"/>
    <dgm:cxn modelId="{A2EAB637-7F0F-4E36-98CC-95A67B1B04C3}" type="presOf" srcId="{8CCF26C5-F09B-4332-BFBE-AD0821FC21B3}" destId="{7193880E-1E14-41B3-8888-A36E996FAEE1}" srcOrd="0" destOrd="0" presId="urn:microsoft.com/office/officeart/2005/8/layout/orgChart1"/>
    <dgm:cxn modelId="{780444F9-EF66-48B5-BF91-C3A012B95830}" type="presOf" srcId="{12259431-E1BC-4AAD-9F6B-2E9AE73933B3}" destId="{BFD59B5C-9582-4910-A4FB-E904CDAD41C9}" srcOrd="0" destOrd="0" presId="urn:microsoft.com/office/officeart/2005/8/layout/orgChart1"/>
    <dgm:cxn modelId="{7C92164E-28DC-42C3-A080-03EC97F8F984}" srcId="{09918342-C195-42C9-8179-9838CB9F8034}" destId="{0067A5EB-2C1E-479C-B2D5-03A2CF1BD59E}" srcOrd="1" destOrd="0" parTransId="{EB90513A-DE4B-4C31-BD3F-B834F5AED845}" sibTransId="{84AA3DB7-2979-41E1-805E-788F470C6383}"/>
    <dgm:cxn modelId="{BE97C386-DEA6-4844-AAF9-877FCC6FA442}" srcId="{0067A5EB-2C1E-479C-B2D5-03A2CF1BD59E}" destId="{15521EB4-A7E3-4B65-B232-6FC746D5677C}" srcOrd="0" destOrd="0" parTransId="{721EC83F-20A0-4E45-8A36-AE22F8765A8C}" sibTransId="{D9FD547B-959B-409B-9CED-D1AE581324E5}"/>
    <dgm:cxn modelId="{FC3D0577-0192-41D4-AE00-AD1A79DF3F1D}" type="presOf" srcId="{203491CB-4C07-4771-B628-4EAD99546985}" destId="{A42DAB41-B4F0-44CA-984A-85531C449A51}" srcOrd="0" destOrd="0" presId="urn:microsoft.com/office/officeart/2005/8/layout/orgChart1"/>
    <dgm:cxn modelId="{A75041F5-2D29-40A6-9D84-CB7DD72BCF05}" type="presOf" srcId="{15521EB4-A7E3-4B65-B232-6FC746D5677C}" destId="{16788C1E-27BE-49B4-BDC5-030B3DF28D59}" srcOrd="0" destOrd="0" presId="urn:microsoft.com/office/officeart/2005/8/layout/orgChart1"/>
    <dgm:cxn modelId="{930D4B7B-1385-42FC-9930-C0B85354D68F}" type="presOf" srcId="{409C1272-938B-4EAE-9DF1-4455972B3F5C}" destId="{79CADFFF-3777-415F-A26B-48313E40D35E}" srcOrd="0" destOrd="0" presId="urn:microsoft.com/office/officeart/2005/8/layout/orgChart1"/>
    <dgm:cxn modelId="{D2665861-639B-498A-87E7-ADAEFBF62494}" type="presOf" srcId="{495353E1-AA26-4A41-9B63-D44F5496CFBB}" destId="{CE154195-3A2A-4CB1-A9DF-B2C678F21AA2}" srcOrd="0" destOrd="0" presId="urn:microsoft.com/office/officeart/2005/8/layout/orgChart1"/>
    <dgm:cxn modelId="{FDE3CDA6-100F-40BB-82DB-BEA988C81035}" type="presOf" srcId="{2CEEE8F2-76FA-4070-A46E-96800A46D1FF}" destId="{229A244D-026E-4D79-B4DC-27D9498E955F}" srcOrd="0" destOrd="0" presId="urn:microsoft.com/office/officeart/2005/8/layout/orgChart1"/>
    <dgm:cxn modelId="{DDDDF0D6-59AE-413D-BFE7-DEA49B548324}" type="presOf" srcId="{09918342-C195-42C9-8179-9838CB9F8034}" destId="{12C8AC7F-3F50-4E7C-A19F-5364A4ADAA3A}" srcOrd="0" destOrd="0" presId="urn:microsoft.com/office/officeart/2005/8/layout/orgChart1"/>
    <dgm:cxn modelId="{A8E7FE9D-F40B-46E5-8078-7794310C198D}" type="presOf" srcId="{DD5C063A-C7E2-4AD4-B29F-DA0C6EC72BAF}" destId="{4D7706DA-B607-4634-8718-FAE392619177}" srcOrd="0" destOrd="0" presId="urn:microsoft.com/office/officeart/2005/8/layout/orgChart1"/>
    <dgm:cxn modelId="{F0803FCB-8E91-4947-907F-6C2FCD02B84F}" srcId="{09918342-C195-42C9-8179-9838CB9F8034}" destId="{2CEEE8F2-76FA-4070-A46E-96800A46D1FF}" srcOrd="2" destOrd="0" parTransId="{8CCF26C5-F09B-4332-BFBE-AD0821FC21B3}" sibTransId="{A117B62D-1EE8-43E9-8529-F98122F75CA9}"/>
    <dgm:cxn modelId="{0AC62B23-1991-4354-8DC2-B20E9891CC6A}" type="presOf" srcId="{09918342-C195-42C9-8179-9838CB9F8034}" destId="{18929CF9-330A-4FE8-8468-B8CFD06D670F}" srcOrd="1" destOrd="0" presId="urn:microsoft.com/office/officeart/2005/8/layout/orgChart1"/>
    <dgm:cxn modelId="{8BB69F39-A391-436F-B2F4-16A3C3F61223}" srcId="{09918342-C195-42C9-8179-9838CB9F8034}" destId="{7DC343B5-2D0B-4B60-86FF-DF420921E2D4}" srcOrd="0" destOrd="0" parTransId="{203491CB-4C07-4771-B628-4EAD99546985}" sibTransId="{A7C999F9-3384-401E-8DA4-A17B0298F69D}"/>
    <dgm:cxn modelId="{FEA26550-6E12-420A-9D76-AA7B92C7BA65}" type="presOf" srcId="{EB90513A-DE4B-4C31-BD3F-B834F5AED845}" destId="{4F808CA7-5DFD-4D6B-8322-1F6D5B3B910B}" srcOrd="0" destOrd="0" presId="urn:microsoft.com/office/officeart/2005/8/layout/orgChart1"/>
    <dgm:cxn modelId="{D383609F-C567-40B3-9A93-10B8D49A76FA}" type="presOf" srcId="{15521EB4-A7E3-4B65-B232-6FC746D5677C}" destId="{6E3DF74A-519F-40D8-9944-A50BC188A08E}" srcOrd="1" destOrd="0" presId="urn:microsoft.com/office/officeart/2005/8/layout/orgChart1"/>
    <dgm:cxn modelId="{53E2A5CB-6863-4391-B23B-C97C97F4F691}" type="presOf" srcId="{7DC343B5-2D0B-4B60-86FF-DF420921E2D4}" destId="{6D052905-514B-42AE-A364-427F1844742D}" srcOrd="0" destOrd="0" presId="urn:microsoft.com/office/officeart/2005/8/layout/orgChart1"/>
    <dgm:cxn modelId="{48A19B68-AC97-4F8D-90E6-2F94A78216C2}" type="presOf" srcId="{409C1272-938B-4EAE-9DF1-4455972B3F5C}" destId="{9DADA09E-8B4E-4779-AF9F-5A7657B06875}" srcOrd="1" destOrd="0" presId="urn:microsoft.com/office/officeart/2005/8/layout/orgChart1"/>
    <dgm:cxn modelId="{C1659DB3-9A57-413A-BF5B-63E0B9B75B5A}" type="presOf" srcId="{B93D2D56-0CB4-49B4-824F-4693AF4B602D}" destId="{595B8277-86EF-4992-B1C7-3C144CE3376A}" srcOrd="0" destOrd="0" presId="urn:microsoft.com/office/officeart/2005/8/layout/orgChart1"/>
    <dgm:cxn modelId="{96AEDB3C-C1D8-4C2B-9A48-D0D9001FA181}" type="presOf" srcId="{721EC83F-20A0-4E45-8A36-AE22F8765A8C}" destId="{E1E09074-DF1C-4295-94F5-89E3BEC49305}" srcOrd="0" destOrd="0" presId="urn:microsoft.com/office/officeart/2005/8/layout/orgChart1"/>
    <dgm:cxn modelId="{1F302150-14A5-4236-B713-3B294CC6FED9}" type="presOf" srcId="{0067A5EB-2C1E-479C-B2D5-03A2CF1BD59E}" destId="{36174F98-93C4-47A3-A3B1-8797A336F1E9}" srcOrd="0" destOrd="0" presId="urn:microsoft.com/office/officeart/2005/8/layout/orgChart1"/>
    <dgm:cxn modelId="{9D7B549D-EDC4-4A4D-A7DF-4EB745003A77}" type="presOf" srcId="{10F3D78F-A1CF-4E82-B760-3F1071DE1B40}" destId="{107CA2AD-8400-46BE-9FED-919A34007210}" srcOrd="0" destOrd="0" presId="urn:microsoft.com/office/officeart/2005/8/layout/orgChart1"/>
    <dgm:cxn modelId="{6C219485-9BF3-4126-AB73-E3C92B78FFB1}" srcId="{10F3D78F-A1CF-4E82-B760-3F1071DE1B40}" destId="{09918342-C195-42C9-8179-9838CB9F8034}" srcOrd="0" destOrd="0" parTransId="{629C93B9-4E3D-41CD-BC70-1B965331AB5D}" sibTransId="{F6C2FE4E-3593-4157-872A-7C381C983810}"/>
    <dgm:cxn modelId="{2FDF0295-064C-4EE7-A316-188EB02656B0}" srcId="{09918342-C195-42C9-8179-9838CB9F8034}" destId="{AD9585EA-3A76-4384-800F-00274235823C}" srcOrd="5" destOrd="0" parTransId="{B93D2D56-0CB4-49B4-824F-4693AF4B602D}" sibTransId="{8D0C6FEF-BB6B-4987-A111-01F4097EFF4E}"/>
    <dgm:cxn modelId="{3609A613-FDFA-496A-9736-756E28D0D685}" type="presOf" srcId="{12259431-E1BC-4AAD-9F6B-2E9AE73933B3}" destId="{F16AD5CB-0517-41D7-AC42-DA58BD132F5F}" srcOrd="1" destOrd="0" presId="urn:microsoft.com/office/officeart/2005/8/layout/orgChart1"/>
    <dgm:cxn modelId="{F85A8280-A962-4033-80E9-639B6D84737D}" srcId="{09918342-C195-42C9-8179-9838CB9F8034}" destId="{12259431-E1BC-4AAD-9F6B-2E9AE73933B3}" srcOrd="3" destOrd="0" parTransId="{DD5C063A-C7E2-4AD4-B29F-DA0C6EC72BAF}" sibTransId="{ED7AD8A0-377C-42BC-A2FA-441F147ADC89}"/>
    <dgm:cxn modelId="{72AE8CB4-7CDD-4C65-BE0F-B9A9A49AD5A7}" type="presParOf" srcId="{107CA2AD-8400-46BE-9FED-919A34007210}" destId="{B9BD724C-20B3-4B6B-85E1-83A48D1359B7}" srcOrd="0" destOrd="0" presId="urn:microsoft.com/office/officeart/2005/8/layout/orgChart1"/>
    <dgm:cxn modelId="{11874C42-B95A-4708-981E-90027BF25653}" type="presParOf" srcId="{B9BD724C-20B3-4B6B-85E1-83A48D1359B7}" destId="{7A6EED3C-02A4-417A-8C1C-BD127035DFE6}" srcOrd="0" destOrd="0" presId="urn:microsoft.com/office/officeart/2005/8/layout/orgChart1"/>
    <dgm:cxn modelId="{523FE3AB-64DC-4B3A-A512-54263364B1F5}" type="presParOf" srcId="{7A6EED3C-02A4-417A-8C1C-BD127035DFE6}" destId="{12C8AC7F-3F50-4E7C-A19F-5364A4ADAA3A}" srcOrd="0" destOrd="0" presId="urn:microsoft.com/office/officeart/2005/8/layout/orgChart1"/>
    <dgm:cxn modelId="{78D13648-95A5-4981-9F18-5A82BF4EF269}" type="presParOf" srcId="{7A6EED3C-02A4-417A-8C1C-BD127035DFE6}" destId="{18929CF9-330A-4FE8-8468-B8CFD06D670F}" srcOrd="1" destOrd="0" presId="urn:microsoft.com/office/officeart/2005/8/layout/orgChart1"/>
    <dgm:cxn modelId="{69B37723-D2C9-4732-A3D6-0762529CC47D}" type="presParOf" srcId="{B9BD724C-20B3-4B6B-85E1-83A48D1359B7}" destId="{00E717F2-3841-448B-A5F5-FE3387A0E9C7}" srcOrd="1" destOrd="0" presId="urn:microsoft.com/office/officeart/2005/8/layout/orgChart1"/>
    <dgm:cxn modelId="{60621611-0FA6-4F09-BAFE-DCFBD6A934F3}" type="presParOf" srcId="{00E717F2-3841-448B-A5F5-FE3387A0E9C7}" destId="{7193880E-1E14-41B3-8888-A36E996FAEE1}" srcOrd="0" destOrd="0" presId="urn:microsoft.com/office/officeart/2005/8/layout/orgChart1"/>
    <dgm:cxn modelId="{D954AD2F-8E46-4C83-B5EB-A9D0149DD80C}" type="presParOf" srcId="{00E717F2-3841-448B-A5F5-FE3387A0E9C7}" destId="{CC34C4DF-4114-4B5A-BDF7-8382B154E87E}" srcOrd="1" destOrd="0" presId="urn:microsoft.com/office/officeart/2005/8/layout/orgChart1"/>
    <dgm:cxn modelId="{96FE25BD-25A3-46F2-881F-65BE5E30AA46}" type="presParOf" srcId="{CC34C4DF-4114-4B5A-BDF7-8382B154E87E}" destId="{BED2EDC0-C6E1-4719-A161-29EDF9A3AB18}" srcOrd="0" destOrd="0" presId="urn:microsoft.com/office/officeart/2005/8/layout/orgChart1"/>
    <dgm:cxn modelId="{64E71B8E-04E6-426B-815F-77736EE4AC79}" type="presParOf" srcId="{BED2EDC0-C6E1-4719-A161-29EDF9A3AB18}" destId="{229A244D-026E-4D79-B4DC-27D9498E955F}" srcOrd="0" destOrd="0" presId="urn:microsoft.com/office/officeart/2005/8/layout/orgChart1"/>
    <dgm:cxn modelId="{555D538A-3FF7-4AD0-AF20-32DA12D78856}" type="presParOf" srcId="{BED2EDC0-C6E1-4719-A161-29EDF9A3AB18}" destId="{31070D85-3AB2-4B6A-8626-D1368468B0B8}" srcOrd="1" destOrd="0" presId="urn:microsoft.com/office/officeart/2005/8/layout/orgChart1"/>
    <dgm:cxn modelId="{BF75C9CB-84C3-4224-81AF-33BFA0953CB9}" type="presParOf" srcId="{CC34C4DF-4114-4B5A-BDF7-8382B154E87E}" destId="{457298ED-5416-4D5C-BD33-7C6BD1AE97D6}" srcOrd="1" destOrd="0" presId="urn:microsoft.com/office/officeart/2005/8/layout/orgChart1"/>
    <dgm:cxn modelId="{E264C005-B810-4469-9A8F-26CB4CE40EFD}" type="presParOf" srcId="{CC34C4DF-4114-4B5A-BDF7-8382B154E87E}" destId="{7001746D-6957-467F-9ED5-93BE55E433AC}" srcOrd="2" destOrd="0" presId="urn:microsoft.com/office/officeart/2005/8/layout/orgChart1"/>
    <dgm:cxn modelId="{72BB71F4-503D-4EF6-96ED-D815B867B903}" type="presParOf" srcId="{00E717F2-3841-448B-A5F5-FE3387A0E9C7}" destId="{4D7706DA-B607-4634-8718-FAE392619177}" srcOrd="2" destOrd="0" presId="urn:microsoft.com/office/officeart/2005/8/layout/orgChart1"/>
    <dgm:cxn modelId="{29916382-F251-4BD1-877D-D278DDA4F6E0}" type="presParOf" srcId="{00E717F2-3841-448B-A5F5-FE3387A0E9C7}" destId="{2DF59BD5-5089-4D84-9D2C-C574C6939E6B}" srcOrd="3" destOrd="0" presId="urn:microsoft.com/office/officeart/2005/8/layout/orgChart1"/>
    <dgm:cxn modelId="{5483765F-6BD1-467E-A207-3CCE0ACF15AE}" type="presParOf" srcId="{2DF59BD5-5089-4D84-9D2C-C574C6939E6B}" destId="{E4B2CA99-267B-4FFD-8BC4-6035EFB242C3}" srcOrd="0" destOrd="0" presId="urn:microsoft.com/office/officeart/2005/8/layout/orgChart1"/>
    <dgm:cxn modelId="{A86BA247-DF02-4E71-BD40-A0557820F604}" type="presParOf" srcId="{E4B2CA99-267B-4FFD-8BC4-6035EFB242C3}" destId="{BFD59B5C-9582-4910-A4FB-E904CDAD41C9}" srcOrd="0" destOrd="0" presId="urn:microsoft.com/office/officeart/2005/8/layout/orgChart1"/>
    <dgm:cxn modelId="{A7BA636E-9DEC-4C59-8686-519329EE9AFC}" type="presParOf" srcId="{E4B2CA99-267B-4FFD-8BC4-6035EFB242C3}" destId="{F16AD5CB-0517-41D7-AC42-DA58BD132F5F}" srcOrd="1" destOrd="0" presId="urn:microsoft.com/office/officeart/2005/8/layout/orgChart1"/>
    <dgm:cxn modelId="{0D48B153-4D42-4718-9452-E0B8B40F805E}" type="presParOf" srcId="{2DF59BD5-5089-4D84-9D2C-C574C6939E6B}" destId="{3BE7191C-8740-4E7D-8A91-9B0C8740143D}" srcOrd="1" destOrd="0" presId="urn:microsoft.com/office/officeart/2005/8/layout/orgChart1"/>
    <dgm:cxn modelId="{4BD8677A-801D-4BEF-A8F7-A41BF233B859}" type="presParOf" srcId="{2DF59BD5-5089-4D84-9D2C-C574C6939E6B}" destId="{AB4186BE-83B5-4B88-9F32-E9028B47BC27}" srcOrd="2" destOrd="0" presId="urn:microsoft.com/office/officeart/2005/8/layout/orgChart1"/>
    <dgm:cxn modelId="{F5A4E956-D1C3-47C6-AB2F-4C0669D2FCDF}" type="presParOf" srcId="{00E717F2-3841-448B-A5F5-FE3387A0E9C7}" destId="{CE154195-3A2A-4CB1-A9DF-B2C678F21AA2}" srcOrd="4" destOrd="0" presId="urn:microsoft.com/office/officeart/2005/8/layout/orgChart1"/>
    <dgm:cxn modelId="{290D0C10-6C9B-45FF-B4B3-CD098378466F}" type="presParOf" srcId="{00E717F2-3841-448B-A5F5-FE3387A0E9C7}" destId="{96FA9787-FF3E-4F3E-B7AE-C2027C2B04BF}" srcOrd="5" destOrd="0" presId="urn:microsoft.com/office/officeart/2005/8/layout/orgChart1"/>
    <dgm:cxn modelId="{D635FA92-C606-4270-8531-7E3F0F55625D}" type="presParOf" srcId="{96FA9787-FF3E-4F3E-B7AE-C2027C2B04BF}" destId="{2C2CD82B-D72C-4654-84D5-75674F63BE28}" srcOrd="0" destOrd="0" presId="urn:microsoft.com/office/officeart/2005/8/layout/orgChart1"/>
    <dgm:cxn modelId="{CA54A961-2FCF-443A-8213-F71416A8F4F8}" type="presParOf" srcId="{2C2CD82B-D72C-4654-84D5-75674F63BE28}" destId="{79CADFFF-3777-415F-A26B-48313E40D35E}" srcOrd="0" destOrd="0" presId="urn:microsoft.com/office/officeart/2005/8/layout/orgChart1"/>
    <dgm:cxn modelId="{F23BE0CC-0CAA-40DB-87AC-6A5E23007993}" type="presParOf" srcId="{2C2CD82B-D72C-4654-84D5-75674F63BE28}" destId="{9DADA09E-8B4E-4779-AF9F-5A7657B06875}" srcOrd="1" destOrd="0" presId="urn:microsoft.com/office/officeart/2005/8/layout/orgChart1"/>
    <dgm:cxn modelId="{275CBCA4-CA1F-4973-B501-69C5F2CB9F2D}" type="presParOf" srcId="{96FA9787-FF3E-4F3E-B7AE-C2027C2B04BF}" destId="{8C6FF778-149D-41CB-BC9E-6FAD6EE17871}" srcOrd="1" destOrd="0" presId="urn:microsoft.com/office/officeart/2005/8/layout/orgChart1"/>
    <dgm:cxn modelId="{0E06FC2B-38DD-4AB2-A049-E0F8168DE806}" type="presParOf" srcId="{96FA9787-FF3E-4F3E-B7AE-C2027C2B04BF}" destId="{46365B01-9AE0-4851-BBD0-1F30641DED22}" srcOrd="2" destOrd="0" presId="urn:microsoft.com/office/officeart/2005/8/layout/orgChart1"/>
    <dgm:cxn modelId="{132AC562-3B90-4773-8A8A-D35052CFCF39}" type="presParOf" srcId="{00E717F2-3841-448B-A5F5-FE3387A0E9C7}" destId="{595B8277-86EF-4992-B1C7-3C144CE3376A}" srcOrd="6" destOrd="0" presId="urn:microsoft.com/office/officeart/2005/8/layout/orgChart1"/>
    <dgm:cxn modelId="{675755D8-1FE5-4025-8BDA-038C05C38A7D}" type="presParOf" srcId="{00E717F2-3841-448B-A5F5-FE3387A0E9C7}" destId="{EB51A8DD-CD90-4EA2-9A9A-D23453504DB2}" srcOrd="7" destOrd="0" presId="urn:microsoft.com/office/officeart/2005/8/layout/orgChart1"/>
    <dgm:cxn modelId="{C67BA815-DBA6-4AE8-8816-510B59241DF3}" type="presParOf" srcId="{EB51A8DD-CD90-4EA2-9A9A-D23453504DB2}" destId="{3DF12AC3-D42F-4550-9FA3-48BD6A9506EC}" srcOrd="0" destOrd="0" presId="urn:microsoft.com/office/officeart/2005/8/layout/orgChart1"/>
    <dgm:cxn modelId="{EC497043-70B4-4267-823D-112E520078AF}" type="presParOf" srcId="{3DF12AC3-D42F-4550-9FA3-48BD6A9506EC}" destId="{BF79E5BA-FCD9-4BBC-A83A-7A3918718DCB}" srcOrd="0" destOrd="0" presId="urn:microsoft.com/office/officeart/2005/8/layout/orgChart1"/>
    <dgm:cxn modelId="{03F052A7-F900-4B51-B5D0-37233B6A4BFD}" type="presParOf" srcId="{3DF12AC3-D42F-4550-9FA3-48BD6A9506EC}" destId="{3DCFE9F6-0566-45D2-AECA-510C7CA9B303}" srcOrd="1" destOrd="0" presId="urn:microsoft.com/office/officeart/2005/8/layout/orgChart1"/>
    <dgm:cxn modelId="{1EF198FA-A643-405B-AB60-B486E2AD4768}" type="presParOf" srcId="{EB51A8DD-CD90-4EA2-9A9A-D23453504DB2}" destId="{C02B9E68-65AF-4FDE-B5CC-6C1B3DF45FFA}" srcOrd="1" destOrd="0" presId="urn:microsoft.com/office/officeart/2005/8/layout/orgChart1"/>
    <dgm:cxn modelId="{3F385F15-7A18-4CD9-9436-52910B9476C2}" type="presParOf" srcId="{EB51A8DD-CD90-4EA2-9A9A-D23453504DB2}" destId="{52081C33-18CB-4F99-B04E-BFE137456228}" srcOrd="2" destOrd="0" presId="urn:microsoft.com/office/officeart/2005/8/layout/orgChart1"/>
    <dgm:cxn modelId="{8799E10D-B070-4BD3-BB9B-759258B7CC86}" type="presParOf" srcId="{B9BD724C-20B3-4B6B-85E1-83A48D1359B7}" destId="{560AB3AC-743E-494E-A329-B81BBAF6D9A1}" srcOrd="2" destOrd="0" presId="urn:microsoft.com/office/officeart/2005/8/layout/orgChart1"/>
    <dgm:cxn modelId="{D07A2A61-0423-448A-B3C1-C4583726211F}" type="presParOf" srcId="{560AB3AC-743E-494E-A329-B81BBAF6D9A1}" destId="{A42DAB41-B4F0-44CA-984A-85531C449A51}" srcOrd="0" destOrd="0" presId="urn:microsoft.com/office/officeart/2005/8/layout/orgChart1"/>
    <dgm:cxn modelId="{5E4B8EAD-96F8-47A7-A96F-51402146D97F}" type="presParOf" srcId="{560AB3AC-743E-494E-A329-B81BBAF6D9A1}" destId="{F82ACAE2-1614-4970-85DE-28ECE6C57765}" srcOrd="1" destOrd="0" presId="urn:microsoft.com/office/officeart/2005/8/layout/orgChart1"/>
    <dgm:cxn modelId="{86C7213C-311E-420D-8392-AE9564DF7A58}" type="presParOf" srcId="{F82ACAE2-1614-4970-85DE-28ECE6C57765}" destId="{692B183E-8C34-4850-A0F0-86D16C5C6565}" srcOrd="0" destOrd="0" presId="urn:microsoft.com/office/officeart/2005/8/layout/orgChart1"/>
    <dgm:cxn modelId="{405E0218-7FB6-4F89-8B51-CDDF9DAD1AD3}" type="presParOf" srcId="{692B183E-8C34-4850-A0F0-86D16C5C6565}" destId="{6D052905-514B-42AE-A364-427F1844742D}" srcOrd="0" destOrd="0" presId="urn:microsoft.com/office/officeart/2005/8/layout/orgChart1"/>
    <dgm:cxn modelId="{2F25D035-D969-4526-995E-33FA7D717EFF}" type="presParOf" srcId="{692B183E-8C34-4850-A0F0-86D16C5C6565}" destId="{98E3E597-4062-4DE8-A3D8-0F98F3C6EAE9}" srcOrd="1" destOrd="0" presId="urn:microsoft.com/office/officeart/2005/8/layout/orgChart1"/>
    <dgm:cxn modelId="{F5B15399-60DF-43D7-BE7A-C9F90DB4D6D2}" type="presParOf" srcId="{F82ACAE2-1614-4970-85DE-28ECE6C57765}" destId="{6466F43A-A1CF-4ECE-9A7F-F863043C53DE}" srcOrd="1" destOrd="0" presId="urn:microsoft.com/office/officeart/2005/8/layout/orgChart1"/>
    <dgm:cxn modelId="{AFA1D1AC-2103-4BEC-83C6-526B9E974185}" type="presParOf" srcId="{F82ACAE2-1614-4970-85DE-28ECE6C57765}" destId="{0EE8062F-C7B6-43E8-9276-DA1B0715235E}" srcOrd="2" destOrd="0" presId="urn:microsoft.com/office/officeart/2005/8/layout/orgChart1"/>
    <dgm:cxn modelId="{B88FC9E1-6CDB-4618-AFFB-1FF4E3526093}" type="presParOf" srcId="{560AB3AC-743E-494E-A329-B81BBAF6D9A1}" destId="{4F808CA7-5DFD-4D6B-8322-1F6D5B3B910B}" srcOrd="2" destOrd="0" presId="urn:microsoft.com/office/officeart/2005/8/layout/orgChart1"/>
    <dgm:cxn modelId="{9889E250-E5CD-4B30-A278-5F84F10C0BF8}" type="presParOf" srcId="{560AB3AC-743E-494E-A329-B81BBAF6D9A1}" destId="{7EECBB25-F58B-4E3B-851F-A89B1F83F0F6}" srcOrd="3" destOrd="0" presId="urn:microsoft.com/office/officeart/2005/8/layout/orgChart1"/>
    <dgm:cxn modelId="{70350FAA-D3FC-4BEA-902A-562485402E16}" type="presParOf" srcId="{7EECBB25-F58B-4E3B-851F-A89B1F83F0F6}" destId="{925089C0-9EDB-4B0C-843D-3E09813401C3}" srcOrd="0" destOrd="0" presId="urn:microsoft.com/office/officeart/2005/8/layout/orgChart1"/>
    <dgm:cxn modelId="{3FCFE8E9-498C-4C36-B69C-C73843D82C68}" type="presParOf" srcId="{925089C0-9EDB-4B0C-843D-3E09813401C3}" destId="{36174F98-93C4-47A3-A3B1-8797A336F1E9}" srcOrd="0" destOrd="0" presId="urn:microsoft.com/office/officeart/2005/8/layout/orgChart1"/>
    <dgm:cxn modelId="{03F657C1-9046-4570-AB38-C2EB8DE61743}" type="presParOf" srcId="{925089C0-9EDB-4B0C-843D-3E09813401C3}" destId="{E191DAD0-DEA0-43B1-8B8A-25697E454CBA}" srcOrd="1" destOrd="0" presId="urn:microsoft.com/office/officeart/2005/8/layout/orgChart1"/>
    <dgm:cxn modelId="{A675442B-2128-40AC-84D9-E9108E9B73B7}" type="presParOf" srcId="{7EECBB25-F58B-4E3B-851F-A89B1F83F0F6}" destId="{BD00B8C5-37A1-4D96-8910-8A09CC4B8523}" srcOrd="1" destOrd="0" presId="urn:microsoft.com/office/officeart/2005/8/layout/orgChart1"/>
    <dgm:cxn modelId="{530AD1D7-1A11-432C-BEC8-B4ADD63E3D12}" type="presParOf" srcId="{BD00B8C5-37A1-4D96-8910-8A09CC4B8523}" destId="{E1E09074-DF1C-4295-94F5-89E3BEC49305}" srcOrd="0" destOrd="0" presId="urn:microsoft.com/office/officeart/2005/8/layout/orgChart1"/>
    <dgm:cxn modelId="{2F538F5D-16FD-4B0D-B4FA-E50081CB4AD4}" type="presParOf" srcId="{BD00B8C5-37A1-4D96-8910-8A09CC4B8523}" destId="{A14D75E3-EF93-4437-9EA6-C06924F51112}" srcOrd="1" destOrd="0" presId="urn:microsoft.com/office/officeart/2005/8/layout/orgChart1"/>
    <dgm:cxn modelId="{8EF8EA57-D8FA-41CC-981B-B994610516B6}" type="presParOf" srcId="{A14D75E3-EF93-4437-9EA6-C06924F51112}" destId="{DF9D9260-FC69-4505-BE60-73FC1C2E5473}" srcOrd="0" destOrd="0" presId="urn:microsoft.com/office/officeart/2005/8/layout/orgChart1"/>
    <dgm:cxn modelId="{330B60DB-48FF-421C-93AE-2A9B365A8AE9}" type="presParOf" srcId="{DF9D9260-FC69-4505-BE60-73FC1C2E5473}" destId="{16788C1E-27BE-49B4-BDC5-030B3DF28D59}" srcOrd="0" destOrd="0" presId="urn:microsoft.com/office/officeart/2005/8/layout/orgChart1"/>
    <dgm:cxn modelId="{FC5EA12F-CC3C-43C4-A85D-4C357E479C86}" type="presParOf" srcId="{DF9D9260-FC69-4505-BE60-73FC1C2E5473}" destId="{6E3DF74A-519F-40D8-9944-A50BC188A08E}" srcOrd="1" destOrd="0" presId="urn:microsoft.com/office/officeart/2005/8/layout/orgChart1"/>
    <dgm:cxn modelId="{1997A58A-AC04-4DF2-904F-553DE699FA8C}" type="presParOf" srcId="{A14D75E3-EF93-4437-9EA6-C06924F51112}" destId="{2FD1FFE6-1FB2-41E1-A738-AA3687B12408}" srcOrd="1" destOrd="0" presId="urn:microsoft.com/office/officeart/2005/8/layout/orgChart1"/>
    <dgm:cxn modelId="{831CBB77-673C-467A-AA8D-EFD5FE6D9E07}" type="presParOf" srcId="{A14D75E3-EF93-4437-9EA6-C06924F51112}" destId="{AA5B3541-BF23-4EF3-96FA-206FEE47560B}" srcOrd="2" destOrd="0" presId="urn:microsoft.com/office/officeart/2005/8/layout/orgChart1"/>
    <dgm:cxn modelId="{B31EADD2-CB58-4495-B2CD-EBBD31B72443}" type="presParOf" srcId="{7EECBB25-F58B-4E3B-851F-A89B1F83F0F6}" destId="{F5984250-D011-4F0C-A2BA-77FAE1EE9C2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09074-DF1C-4295-94F5-89E3BEC49305}">
      <dsp:nvSpPr>
        <dsp:cNvPr id="0" name=""/>
        <dsp:cNvSpPr/>
      </dsp:nvSpPr>
      <dsp:spPr>
        <a:xfrm>
          <a:off x="5151347" y="1904287"/>
          <a:ext cx="246019" cy="627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975"/>
              </a:lnTo>
              <a:lnTo>
                <a:pt x="246019" y="6279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08CA7-5DFD-4D6B-8322-1F6D5B3B910B}">
      <dsp:nvSpPr>
        <dsp:cNvPr id="0" name=""/>
        <dsp:cNvSpPr/>
      </dsp:nvSpPr>
      <dsp:spPr>
        <a:xfrm>
          <a:off x="4200525" y="788445"/>
          <a:ext cx="165018" cy="722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9"/>
              </a:lnTo>
              <a:lnTo>
                <a:pt x="165018" y="722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DAB41-B4F0-44CA-984A-85531C449A51}">
      <dsp:nvSpPr>
        <dsp:cNvPr id="0" name=""/>
        <dsp:cNvSpPr/>
      </dsp:nvSpPr>
      <dsp:spPr>
        <a:xfrm>
          <a:off x="4035506" y="788445"/>
          <a:ext cx="165018" cy="722939"/>
        </a:xfrm>
        <a:custGeom>
          <a:avLst/>
          <a:gdLst/>
          <a:ahLst/>
          <a:cxnLst/>
          <a:rect l="0" t="0" r="0" b="0"/>
          <a:pathLst>
            <a:path>
              <a:moveTo>
                <a:pt x="165018" y="0"/>
              </a:moveTo>
              <a:lnTo>
                <a:pt x="165018" y="722939"/>
              </a:lnTo>
              <a:lnTo>
                <a:pt x="0" y="722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B8277-86EF-4992-B1C7-3C144CE3376A}">
      <dsp:nvSpPr>
        <dsp:cNvPr id="0" name=""/>
        <dsp:cNvSpPr/>
      </dsp:nvSpPr>
      <dsp:spPr>
        <a:xfrm>
          <a:off x="4200525" y="788445"/>
          <a:ext cx="2852467" cy="256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01"/>
              </a:lnTo>
              <a:lnTo>
                <a:pt x="2852467" y="2396701"/>
              </a:lnTo>
              <a:lnTo>
                <a:pt x="2852467" y="2561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4195-3A2A-4CB1-A9DF-B2C678F21AA2}">
      <dsp:nvSpPr>
        <dsp:cNvPr id="0" name=""/>
        <dsp:cNvSpPr/>
      </dsp:nvSpPr>
      <dsp:spPr>
        <a:xfrm>
          <a:off x="4200525" y="788445"/>
          <a:ext cx="950822" cy="256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01"/>
              </a:lnTo>
              <a:lnTo>
                <a:pt x="950822" y="2396701"/>
              </a:lnTo>
              <a:lnTo>
                <a:pt x="950822" y="2561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706DA-B607-4634-8718-FAE392619177}">
      <dsp:nvSpPr>
        <dsp:cNvPr id="0" name=""/>
        <dsp:cNvSpPr/>
      </dsp:nvSpPr>
      <dsp:spPr>
        <a:xfrm>
          <a:off x="3249702" y="788445"/>
          <a:ext cx="950822" cy="2561720"/>
        </a:xfrm>
        <a:custGeom>
          <a:avLst/>
          <a:gdLst/>
          <a:ahLst/>
          <a:cxnLst/>
          <a:rect l="0" t="0" r="0" b="0"/>
          <a:pathLst>
            <a:path>
              <a:moveTo>
                <a:pt x="950822" y="0"/>
              </a:moveTo>
              <a:lnTo>
                <a:pt x="950822" y="2396701"/>
              </a:lnTo>
              <a:lnTo>
                <a:pt x="0" y="2396701"/>
              </a:lnTo>
              <a:lnTo>
                <a:pt x="0" y="2561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3880E-1E14-41B3-8888-A36E996FAEE1}">
      <dsp:nvSpPr>
        <dsp:cNvPr id="0" name=""/>
        <dsp:cNvSpPr/>
      </dsp:nvSpPr>
      <dsp:spPr>
        <a:xfrm>
          <a:off x="1348057" y="788445"/>
          <a:ext cx="2852467" cy="2561720"/>
        </a:xfrm>
        <a:custGeom>
          <a:avLst/>
          <a:gdLst/>
          <a:ahLst/>
          <a:cxnLst/>
          <a:rect l="0" t="0" r="0" b="0"/>
          <a:pathLst>
            <a:path>
              <a:moveTo>
                <a:pt x="2852467" y="0"/>
              </a:moveTo>
              <a:lnTo>
                <a:pt x="2852467" y="2396701"/>
              </a:lnTo>
              <a:lnTo>
                <a:pt x="0" y="2396701"/>
              </a:lnTo>
              <a:lnTo>
                <a:pt x="0" y="2561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8AC7F-3F50-4E7C-A19F-5364A4ADAA3A}">
      <dsp:nvSpPr>
        <dsp:cNvPr id="0" name=""/>
        <dsp:cNvSpPr/>
      </dsp:nvSpPr>
      <dsp:spPr>
        <a:xfrm>
          <a:off x="3414721" y="2642"/>
          <a:ext cx="1571607" cy="78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Minister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I &amp; W</a:t>
          </a:r>
          <a:endParaRPr lang="nl-NL" sz="1500" kern="1200" dirty="0"/>
        </a:p>
      </dsp:txBody>
      <dsp:txXfrm>
        <a:off x="3414721" y="2642"/>
        <a:ext cx="1571607" cy="785803"/>
      </dsp:txXfrm>
    </dsp:sp>
    <dsp:sp modelId="{229A244D-026E-4D79-B4DC-27D9498E955F}">
      <dsp:nvSpPr>
        <dsp:cNvPr id="0" name=""/>
        <dsp:cNvSpPr/>
      </dsp:nvSpPr>
      <dsp:spPr>
        <a:xfrm>
          <a:off x="562253" y="3350166"/>
          <a:ext cx="1571607" cy="78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DG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Water en Bodem</a:t>
          </a:r>
          <a:endParaRPr lang="nl-NL" sz="1500" kern="1200" dirty="0"/>
        </a:p>
      </dsp:txBody>
      <dsp:txXfrm>
        <a:off x="562253" y="3350166"/>
        <a:ext cx="1571607" cy="785803"/>
      </dsp:txXfrm>
    </dsp:sp>
    <dsp:sp modelId="{BFD59B5C-9582-4910-A4FB-E904CDAD41C9}">
      <dsp:nvSpPr>
        <dsp:cNvPr id="0" name=""/>
        <dsp:cNvSpPr/>
      </dsp:nvSpPr>
      <dsp:spPr>
        <a:xfrm>
          <a:off x="2463898" y="3350166"/>
          <a:ext cx="1571607" cy="78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DG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Mobiliteit</a:t>
          </a:r>
          <a:endParaRPr lang="nl-NL" sz="1500" kern="1200" dirty="0"/>
        </a:p>
      </dsp:txBody>
      <dsp:txXfrm>
        <a:off x="2463898" y="3350166"/>
        <a:ext cx="1571607" cy="785803"/>
      </dsp:txXfrm>
    </dsp:sp>
    <dsp:sp modelId="{79CADFFF-3777-415F-A26B-48313E40D35E}">
      <dsp:nvSpPr>
        <dsp:cNvPr id="0" name=""/>
        <dsp:cNvSpPr/>
      </dsp:nvSpPr>
      <dsp:spPr>
        <a:xfrm>
          <a:off x="4365543" y="3350166"/>
          <a:ext cx="1571607" cy="78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DG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Milieu en Internationaal </a:t>
          </a:r>
          <a:endParaRPr lang="nl-NL" sz="1500" kern="1200" dirty="0"/>
        </a:p>
      </dsp:txBody>
      <dsp:txXfrm>
        <a:off x="4365543" y="3350166"/>
        <a:ext cx="1571607" cy="785803"/>
      </dsp:txXfrm>
    </dsp:sp>
    <dsp:sp modelId="{BF79E5BA-FCD9-4BBC-A83A-7A3918718DCB}">
      <dsp:nvSpPr>
        <dsp:cNvPr id="0" name=""/>
        <dsp:cNvSpPr/>
      </dsp:nvSpPr>
      <dsp:spPr>
        <a:xfrm>
          <a:off x="6267188" y="3350166"/>
          <a:ext cx="1571607" cy="78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DG Luchtvaart en Maritiem</a:t>
          </a:r>
          <a:endParaRPr lang="nl-NL" sz="1500" kern="1200" dirty="0"/>
        </a:p>
      </dsp:txBody>
      <dsp:txXfrm>
        <a:off x="6267188" y="3350166"/>
        <a:ext cx="1571607" cy="785803"/>
      </dsp:txXfrm>
    </dsp:sp>
    <dsp:sp modelId="{6D052905-514B-42AE-A364-427F1844742D}">
      <dsp:nvSpPr>
        <dsp:cNvPr id="0" name=""/>
        <dsp:cNvSpPr/>
      </dsp:nvSpPr>
      <dsp:spPr>
        <a:xfrm>
          <a:off x="2463898" y="1118483"/>
          <a:ext cx="1571607" cy="78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SG</a:t>
          </a:r>
          <a:endParaRPr lang="nl-NL" sz="1500" kern="1200" dirty="0"/>
        </a:p>
      </dsp:txBody>
      <dsp:txXfrm>
        <a:off x="2463898" y="1118483"/>
        <a:ext cx="1571607" cy="785803"/>
      </dsp:txXfrm>
    </dsp:sp>
    <dsp:sp modelId="{36174F98-93C4-47A3-A3B1-8797A336F1E9}">
      <dsp:nvSpPr>
        <dsp:cNvPr id="0" name=""/>
        <dsp:cNvSpPr/>
      </dsp:nvSpPr>
      <dsp:spPr>
        <a:xfrm>
          <a:off x="4365543" y="1118483"/>
          <a:ext cx="1571607" cy="785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STAFDIENSTEN</a:t>
          </a:r>
          <a:endParaRPr lang="nl-NL" sz="1500" kern="1200" dirty="0"/>
        </a:p>
      </dsp:txBody>
      <dsp:txXfrm>
        <a:off x="4365543" y="1118483"/>
        <a:ext cx="1571607" cy="785803"/>
      </dsp:txXfrm>
    </dsp:sp>
    <dsp:sp modelId="{16788C1E-27BE-49B4-BDC5-030B3DF28D59}">
      <dsp:nvSpPr>
        <dsp:cNvPr id="0" name=""/>
        <dsp:cNvSpPr/>
      </dsp:nvSpPr>
      <dsp:spPr>
        <a:xfrm>
          <a:off x="5397367" y="2139360"/>
          <a:ext cx="1571607" cy="78580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Participatie</a:t>
          </a:r>
          <a:endParaRPr lang="nl-NL" sz="1500" kern="1200" dirty="0"/>
        </a:p>
      </dsp:txBody>
      <dsp:txXfrm>
        <a:off x="5397367" y="2139360"/>
        <a:ext cx="1571607" cy="785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C5C8-6312-402B-8DE9-72D8D4401C91}" type="datetimeFigureOut">
              <a:rPr lang="nl-NL" smtClean="0"/>
              <a:pPr/>
              <a:t>15-5-2018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5AC7-D60F-4D17-803B-34D3B8D1E56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rgbClr val="007B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37138" y="2878138"/>
            <a:ext cx="3598862" cy="857250"/>
          </a:xfrm>
        </p:spPr>
        <p:txBody>
          <a:bodyPr/>
          <a:lstStyle>
            <a:lvl1pPr defTabSz="608013" eaLnBrk="0" hangingPunct="0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37138" y="3778250"/>
            <a:ext cx="3598862" cy="1752600"/>
          </a:xfrm>
        </p:spPr>
        <p:txBody>
          <a:bodyPr/>
          <a:lstStyle>
            <a:lvl1pPr marL="0" indent="1588" defTabSz="608013" eaLnBrk="0" hangingPunct="0"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037138" y="6515100"/>
            <a:ext cx="3932237" cy="209550"/>
          </a:xfrm>
        </p:spPr>
        <p:txBody>
          <a:bodyPr anchor="t"/>
          <a:lstStyle>
            <a:lvl1pPr algn="l">
              <a:defRPr/>
            </a:lvl1pPr>
          </a:lstStyle>
          <a:p>
            <a:fld id="{371C0177-2255-4D36-B8DD-0237089C547A}" type="datetime4">
              <a:rPr lang="nl-NL" smtClean="0"/>
              <a:pPr/>
              <a:t>15 mei 2018</a:t>
            </a:fld>
            <a:endParaRPr lang="nl-NL" dirty="0" smtClean="0"/>
          </a:p>
          <a:p>
            <a:endParaRPr lang="nl-NL" dirty="0"/>
          </a:p>
        </p:txBody>
      </p:sp>
      <p:pic>
        <p:nvPicPr>
          <p:cNvPr id="8" name="Afbeelding 7" descr="IW_Logo_pres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025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4D3DCD-78F2-4C02-80EF-E6C3442401A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B6E0780-654D-4B62-A6BB-603CE28FA527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9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7513" y="1341437"/>
            <a:ext cx="2100262" cy="48656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725" y="1341437"/>
            <a:ext cx="6148388" cy="48656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BBB1C-FD6D-4964-872D-637C2E61DE2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3824C36-7F26-413F-9F18-8694431975CF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9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401050" cy="4921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/>
          <a:p>
            <a:r>
              <a:rPr lang="nl-NL" smtClean="0"/>
              <a:t>Klik op het pictogram als u een illustratie wilt toevoegen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466725" y="6611938"/>
            <a:ext cx="1905000" cy="119062"/>
          </a:xfrm>
        </p:spPr>
        <p:txBody>
          <a:bodyPr/>
          <a:lstStyle>
            <a:lvl1pPr>
              <a:defRPr/>
            </a:lvl1pPr>
          </a:lstStyle>
          <a:p>
            <a:fld id="{C0E4B359-E2E3-44DC-A349-1126A74EF1B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>
          <a:xfrm>
            <a:off x="7264400" y="6611938"/>
            <a:ext cx="1508125" cy="119062"/>
          </a:xfrm>
        </p:spPr>
        <p:txBody>
          <a:bodyPr/>
          <a:lstStyle>
            <a:lvl1pPr>
              <a:defRPr/>
            </a:lvl1pPr>
          </a:lstStyle>
          <a:p>
            <a:fld id="{DBD31B11-F223-4A7F-98AB-1298E820D8C6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9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DB467-7873-4513-AFB0-64C93AB0D52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E78A39A-4C99-4BCD-B018-36BE006FADB3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9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84257-ED32-48C1-8368-C36FAEBD5AE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6B6BDDF-2A89-4039-BE8A-509CE46CCAE6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9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FCD2F-3854-4509-94B1-251D221B176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31DF2BC-8A43-4914-9A84-B7BDC8E802FB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9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4040188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2060848"/>
            <a:ext cx="4041775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DFE5E-4DF5-4E22-BF27-B57155238CA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66882B7-EDFC-4F48-8AF5-E70F44ED6812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66725" y="1340768"/>
            <a:ext cx="8281739" cy="492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63589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2C4F18-1084-43BB-8F0C-8DDEC76DCA4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DBC99A0-50CB-43C2-A15A-7A72FC1B949A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9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F4269-9A2A-402C-95A8-1E64AE3A37F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328D42C-744F-47AE-9729-62D2907478C0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9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3008313" cy="719137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341438"/>
            <a:ext cx="5111750" cy="4784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E2487A-4EC9-4160-846D-E5DD7CFD4F6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5E3D685-99AE-4B48-89D7-929B7FE72527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9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341437"/>
            <a:ext cx="5486400" cy="338613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DE4C3-FD53-4754-8387-ED0250ADD0E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448838B-8E2F-4CBB-AF86-AF7B5DEE893A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9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rgbClr val="007B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rgbClr val="007B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340768"/>
            <a:ext cx="8401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van de modeltitel te bewerken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401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A7767DB5-9DBB-4547-9226-1DA966EC908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64400" y="6611938"/>
            <a:ext cx="1508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304E76BA-3E86-4990-863F-0FA9D596FAFB}" type="datetime4">
              <a:rPr lang="nl-NL" smtClean="0"/>
              <a:pPr/>
              <a:t>15 mei 2018</a:t>
            </a:fld>
            <a:endParaRPr lang="nl-NL" dirty="0"/>
          </a:p>
        </p:txBody>
      </p:sp>
      <p:pic>
        <p:nvPicPr>
          <p:cNvPr id="9225" name="Picture 9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14" cstate="print"/>
          <a:srcRect l="46451" t="15443" r="46289" b="20656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896" y="6525344"/>
            <a:ext cx="33843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eerplatformmirt.nl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8144E107-D417-4BAE-87AE-60DD39924947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Leerplatform MIRT &amp; </a:t>
            </a:r>
            <a:r>
              <a:rPr lang="nl-NL" dirty="0" smtClean="0"/>
              <a:t>METT: (online) participatie in het MIRT</a:t>
            </a:r>
            <a:endParaRPr lang="nl-NL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Syd Jordaan</a:t>
            </a:r>
          </a:p>
          <a:p>
            <a:r>
              <a:rPr lang="nl-NL" dirty="0" smtClean="0"/>
              <a:t>Regien Visser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Bevindingen METT &amp; Leerplatform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Online interactie op de MIRT platforms:</a:t>
            </a:r>
          </a:p>
          <a:p>
            <a:pPr lvl="1"/>
            <a:r>
              <a:rPr lang="nl-NL" dirty="0" smtClean="0"/>
              <a:t>Kent verschillende vormen</a:t>
            </a:r>
          </a:p>
          <a:p>
            <a:pPr lvl="1"/>
            <a:r>
              <a:rPr lang="nl-NL" dirty="0" smtClean="0"/>
              <a:t>Over het algemeen moeizaam</a:t>
            </a:r>
          </a:p>
          <a:p>
            <a:pPr lvl="1"/>
            <a:r>
              <a:rPr lang="nl-NL" dirty="0" smtClean="0"/>
              <a:t>Mogelijkheden niet optimaal benut?</a:t>
            </a:r>
          </a:p>
          <a:p>
            <a:endParaRPr lang="nl-NL" dirty="0"/>
          </a:p>
          <a:p>
            <a:r>
              <a:rPr lang="nl-NL" dirty="0"/>
              <a:t>Gezamenlijk kijken: hoe kan dat </a:t>
            </a:r>
            <a:r>
              <a:rPr lang="nl-NL" dirty="0" smtClean="0"/>
              <a:t>beter?</a:t>
            </a:r>
          </a:p>
          <a:p>
            <a:pPr lvl="1"/>
            <a:r>
              <a:rPr lang="nl-NL" dirty="0" smtClean="0"/>
              <a:t>Uitwisselen kennis, ervaringen en mogelijkheden</a:t>
            </a:r>
          </a:p>
          <a:p>
            <a:pPr lvl="1"/>
            <a:r>
              <a:rPr lang="nl-NL" dirty="0" smtClean="0"/>
              <a:t>Wanneer online, wanneer offline en hoe kunnen deze elkaar versterken?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Directie Participatie van </a:t>
            </a:r>
            <a:r>
              <a:rPr lang="nl-NL" dirty="0" err="1" smtClean="0"/>
              <a:t>IenW</a:t>
            </a:r>
            <a:r>
              <a:rPr lang="nl-NL" dirty="0" smtClean="0"/>
              <a:t>: speelt een rol in online participatietrajecten en brengt ervaring mee op dit vlak! (do’s en </a:t>
            </a:r>
            <a:r>
              <a:rPr lang="nl-NL" dirty="0" err="1" smtClean="0"/>
              <a:t>dont’s</a:t>
            </a:r>
            <a:r>
              <a:rPr lang="nl-NL" dirty="0" smtClean="0"/>
              <a:t>)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3097337" cy="205656"/>
          </a:xfrm>
        </p:spPr>
        <p:txBody>
          <a:bodyPr/>
          <a:lstStyle/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C11A87-5C3B-4839-B4E6-75208F8F5F97}" type="slidenum">
              <a:rPr lang="nl-NL"/>
              <a:pPr/>
              <a:t>3</a:t>
            </a:fld>
            <a:endParaRPr lang="nl-NL"/>
          </a:p>
        </p:txBody>
      </p:sp>
      <p:sp>
        <p:nvSpPr>
          <p:cNvPr id="10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2251109-9777-48DD-8F7C-B3AF33160437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Leerplatform MIRT</a:t>
            </a:r>
            <a:endParaRPr lang="nl-NL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l-NL" sz="1600" dirty="0" smtClean="0"/>
              <a:t>Online platform en ‘offline’ bijeenkomsten waarbij uitwisseling van kennis en ervaringen centraal staan</a:t>
            </a:r>
          </a:p>
          <a:p>
            <a:r>
              <a:rPr lang="nl-NL" sz="1600" dirty="0" smtClean="0"/>
              <a:t>Kernteam </a:t>
            </a:r>
            <a:r>
              <a:rPr lang="nl-NL" sz="1600" dirty="0" err="1" smtClean="0"/>
              <a:t>IenW</a:t>
            </a:r>
            <a:r>
              <a:rPr lang="nl-NL" sz="1600" dirty="0" smtClean="0"/>
              <a:t>, link met RWS</a:t>
            </a:r>
          </a:p>
          <a:p>
            <a:r>
              <a:rPr lang="nl-NL" sz="1600" dirty="0" smtClean="0"/>
              <a:t>Dit jaar drie prioritaire thema’s:</a:t>
            </a:r>
          </a:p>
          <a:p>
            <a:pPr lvl="1"/>
            <a:r>
              <a:rPr lang="nl-NL" sz="1600" dirty="0" smtClean="0"/>
              <a:t>Werken in gebiedsgerichte bereikbaarheidsprogramma’s</a:t>
            </a:r>
          </a:p>
          <a:p>
            <a:pPr lvl="1"/>
            <a:r>
              <a:rPr lang="nl-NL" sz="1600" dirty="0" smtClean="0"/>
              <a:t>Duurzaamheid in het MIRT</a:t>
            </a:r>
          </a:p>
          <a:p>
            <a:pPr lvl="1"/>
            <a:r>
              <a:rPr lang="nl-NL" sz="1600" dirty="0" smtClean="0"/>
              <a:t>Adaptief programmeren</a:t>
            </a:r>
          </a:p>
          <a:p>
            <a:endParaRPr lang="nl-NL" sz="1600" dirty="0"/>
          </a:p>
          <a:p>
            <a:r>
              <a:rPr lang="nl-NL" sz="1600" dirty="0"/>
              <a:t>Zie </a:t>
            </a:r>
            <a:r>
              <a:rPr lang="nl-NL" sz="1600" dirty="0">
                <a:hlinkClick r:id="rId2"/>
              </a:rPr>
              <a:t>www.leerplatformmirt.nl</a:t>
            </a:r>
            <a:r>
              <a:rPr lang="nl-NL" sz="1600" dirty="0"/>
              <a:t> voor agenda, nieuws, verslagen, etc.</a:t>
            </a:r>
          </a:p>
          <a:p>
            <a:pPr lvl="1"/>
            <a:endParaRPr lang="nl-NL" sz="1600" dirty="0" smtClean="0"/>
          </a:p>
          <a:p>
            <a:pPr lvl="1"/>
            <a:endParaRPr lang="nl-NL" sz="1600" dirty="0"/>
          </a:p>
          <a:p>
            <a:pPr lvl="1"/>
            <a:endParaRPr lang="nl-NL" sz="1600" dirty="0"/>
          </a:p>
          <a:p>
            <a:pPr marL="457200" lvl="1" indent="0">
              <a:buNone/>
            </a:pPr>
            <a:endParaRPr lang="nl-NL" sz="1600" dirty="0" smtClean="0"/>
          </a:p>
        </p:txBody>
      </p:sp>
      <p:pic>
        <p:nvPicPr>
          <p:cNvPr id="2" name="Tijdelijke aanduiding voor onlineafbeelding 1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39325"/>
            <a:ext cx="4124325" cy="2568036"/>
          </a:xfrm>
        </p:spPr>
      </p:pic>
      <p:sp>
        <p:nvSpPr>
          <p:cNvPr id="11" name="Tijdelijke aanduiding voor voettekst 5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3097337" cy="205656"/>
          </a:xfrm>
        </p:spPr>
        <p:txBody>
          <a:bodyPr/>
          <a:lstStyle/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Directie Participatie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3097337" cy="205656"/>
          </a:xfrm>
        </p:spPr>
        <p:txBody>
          <a:bodyPr/>
          <a:lstStyle/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/>
          </p:nvPr>
        </p:nvGraphicFramePr>
        <p:xfrm>
          <a:off x="466725" y="2068513"/>
          <a:ext cx="8401050" cy="413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1988840"/>
            <a:ext cx="1621504" cy="841004"/>
          </a:xfrm>
          <a:prstGeom prst="rect">
            <a:avLst/>
          </a:prstGeom>
        </p:spPr>
      </p:pic>
      <p:sp>
        <p:nvSpPr>
          <p:cNvPr id="10" name="Pijl-omlaag 9"/>
          <p:cNvSpPr/>
          <p:nvPr/>
        </p:nvSpPr>
        <p:spPr bwMode="auto">
          <a:xfrm rot="10800000">
            <a:off x="8050678" y="3059449"/>
            <a:ext cx="195529" cy="924168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Pijl-rechts 10"/>
          <p:cNvSpPr/>
          <p:nvPr/>
        </p:nvSpPr>
        <p:spPr bwMode="auto">
          <a:xfrm rot="10800000">
            <a:off x="5652120" y="2192532"/>
            <a:ext cx="1413074" cy="21681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187132"/>
            <a:ext cx="733627" cy="7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Participatie......wat is dat nou eigenlijk?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Processen zó organiseren, dat </a:t>
            </a:r>
          </a:p>
          <a:p>
            <a:r>
              <a:rPr lang="nl-NL" dirty="0" smtClean="0"/>
              <a:t>Betrokken personen en partijen</a:t>
            </a:r>
          </a:p>
          <a:p>
            <a:r>
              <a:rPr lang="nl-NL" dirty="0" smtClean="0"/>
              <a:t>Mogelijkheden krijgen tot</a:t>
            </a:r>
          </a:p>
          <a:p>
            <a:r>
              <a:rPr lang="nl-NL" dirty="0" smtClean="0"/>
              <a:t>Actieve deelname en beïnvloeding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Bruggen slaan tussen mensen, organisaties en leefwerelden. 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à"/>
            </a:pPr>
            <a:r>
              <a:rPr lang="nl-NL" dirty="0" smtClean="0"/>
              <a:t>beter besluit, beter beleid, betere </a:t>
            </a:r>
          </a:p>
          <a:p>
            <a:pPr marL="0" indent="0">
              <a:buNone/>
            </a:pPr>
            <a:r>
              <a:rPr lang="nl-NL" dirty="0" smtClean="0"/>
              <a:t>    uitvoering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Waterstaat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37819"/>
            <a:ext cx="2786658" cy="20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 staat voorop! Uitgangspunten van IAP2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70C0"/>
                </a:solidFill>
              </a:rPr>
              <a:t>Degenen die door een besluit worden geraakt, worden in het besluitvormingsproces betrokken. 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70C0"/>
                </a:solidFill>
              </a:rPr>
              <a:t>De behoeften en belangen van alle betrokkenen, inclusief de beslissers, worden (h)erkend en gecommuniceerd. 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70C0"/>
                </a:solidFill>
              </a:rPr>
              <a:t>De betrokkenheid van iedereen die </a:t>
            </a:r>
            <a:r>
              <a:rPr lang="nl-NL" i="1" dirty="0">
                <a:solidFill>
                  <a:srgbClr val="0070C0"/>
                </a:solidFill>
              </a:rPr>
              <a:t>mogelijk</a:t>
            </a:r>
            <a:r>
              <a:rPr lang="nl-NL" dirty="0">
                <a:solidFill>
                  <a:srgbClr val="0070C0"/>
                </a:solidFill>
              </a:rPr>
              <a:t> wordt geraakt door het besluit, of die </a:t>
            </a:r>
            <a:r>
              <a:rPr lang="nl-NL" i="1" dirty="0">
                <a:solidFill>
                  <a:srgbClr val="0070C0"/>
                </a:solidFill>
              </a:rPr>
              <a:t>mogelijk</a:t>
            </a:r>
            <a:r>
              <a:rPr lang="nl-NL" dirty="0">
                <a:solidFill>
                  <a:srgbClr val="0070C0"/>
                </a:solidFill>
              </a:rPr>
              <a:t> in het besluit is geïnteresseerd, wordt maximaal nagestreefd en gefaciliteerd. 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00B050"/>
                </a:solidFill>
              </a:rPr>
              <a:t>Deelnemers wordt input gevraagd bij het </a:t>
            </a:r>
            <a:r>
              <a:rPr lang="nl-NL" b="1" dirty="0">
                <a:solidFill>
                  <a:srgbClr val="00B050"/>
                </a:solidFill>
              </a:rPr>
              <a:t>ontwerp van het participatieproces</a:t>
            </a:r>
            <a:r>
              <a:rPr lang="nl-NL" dirty="0">
                <a:solidFill>
                  <a:srgbClr val="00B050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7030A0"/>
                </a:solidFill>
              </a:rPr>
              <a:t>De deelnemers krijgen de </a:t>
            </a:r>
            <a:r>
              <a:rPr lang="nl-NL" b="1" dirty="0">
                <a:solidFill>
                  <a:srgbClr val="7030A0"/>
                </a:solidFill>
              </a:rPr>
              <a:t>informatie</a:t>
            </a:r>
            <a:r>
              <a:rPr lang="nl-NL" dirty="0">
                <a:solidFill>
                  <a:srgbClr val="7030A0"/>
                </a:solidFill>
              </a:rPr>
              <a:t> de ze nodig hebben om op betekenisvolle wijze te participeren.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>
                <a:solidFill>
                  <a:srgbClr val="C00000"/>
                </a:solidFill>
              </a:rPr>
              <a:t>De bijdrage van de deelnemers heeft </a:t>
            </a:r>
            <a:r>
              <a:rPr lang="nl-NL" b="1" dirty="0">
                <a:solidFill>
                  <a:srgbClr val="C00000"/>
                </a:solidFill>
              </a:rPr>
              <a:t>invloed op het besluit</a:t>
            </a:r>
            <a:r>
              <a:rPr lang="nl-NL" dirty="0">
                <a:solidFill>
                  <a:srgbClr val="C00000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dirty="0"/>
              <a:t>Naar de deelnemers wordt </a:t>
            </a:r>
            <a:r>
              <a:rPr lang="nl-NL" b="1" dirty="0"/>
              <a:t>gecommuniceerd</a:t>
            </a:r>
            <a:r>
              <a:rPr lang="nl-NL" dirty="0"/>
              <a:t> hoe hun input het besluit heeft beïnvloed.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3097337" cy="205656"/>
          </a:xfrm>
        </p:spPr>
        <p:txBody>
          <a:bodyPr/>
          <a:lstStyle/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25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Ervaringen met </a:t>
            </a:r>
            <a:r>
              <a:rPr lang="nl-NL" smtClean="0"/>
              <a:t>online participatie...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3"/>
          </p:nvPr>
        </p:nvSpPr>
        <p:spPr>
          <a:xfrm>
            <a:off x="3635896" y="6525344"/>
            <a:ext cx="3097337" cy="205656"/>
          </a:xfrm>
        </p:spPr>
        <p:txBody>
          <a:bodyPr/>
          <a:lstStyle/>
          <a:p>
            <a:r>
              <a:rPr lang="nl-NL" dirty="0" smtClean="0"/>
              <a:t>Ministerie van Infrastructuur en Waterstaat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6136" y="3078602"/>
            <a:ext cx="2791428" cy="1648519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1988840"/>
            <a:ext cx="3971379" cy="2179524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41" y="4365104"/>
            <a:ext cx="4032448" cy="16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Do’s en </a:t>
            </a:r>
            <a:r>
              <a:rPr lang="nl-NL" dirty="0" err="1" smtClean="0"/>
              <a:t>dont’s</a:t>
            </a:r>
            <a:r>
              <a:rPr lang="nl-NL" dirty="0" smtClean="0"/>
              <a:t> bij online participatie?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Directie participatie heeft do’s en </a:t>
            </a:r>
            <a:r>
              <a:rPr lang="nl-NL" dirty="0" err="1" smtClean="0"/>
              <a:t>dont’s</a:t>
            </a:r>
            <a:r>
              <a:rPr lang="nl-NL" dirty="0" smtClean="0"/>
              <a:t> vastgelegd in document, digitaal beschikbaar</a:t>
            </a:r>
          </a:p>
          <a:p>
            <a:endParaRPr lang="nl-NL" dirty="0" smtClean="0"/>
          </a:p>
          <a:p>
            <a:r>
              <a:rPr lang="nl-NL" dirty="0" smtClean="0"/>
              <a:t>Een van onze belangrijkste ervaringen: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‘Zet een online gespreksleider in, voor het doorvragen en op gang houden van het gesprek en het zorgen dat iedereen aan het woord kan komen’.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15 mei 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Waterstaat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46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data author=&quot;{00000000-0000-0000-0000-000000000000}&quot; authorname=&quot;(onbekend)&quot; model=&quot;{00000001-0005-0000-0001-000000000013}&quot; profile=&quot;1Logo&quot; created=&quot;2010-10-28 12:31:02&quot; modified=&quot;2010-10-28 14:12:02&quot;&gt;&lt;presentatie template=&quot;C:\Program Files\Carma DocSys\1Logo\Modellen\Presentaties\ministerie.pot&quot; enabled=&quot;true&quot; reopen=&quot;true&quot; lcid=&quot;1043&quot; newdoc=&quot;true&quot; engine=&quot;DocSysEngine.MSPPT&quot;&gt;&lt;titel class=&quot;string&quot; value=&quot;&quot;/&gt;&lt;fldfooter class=&quot;string&quot; value=&quot;&quot;/&gt;&lt;subtitel class=&quot;string&quot; value=&quot;&quot;/&gt;&lt;datum class=&quot;string&quot; value=&quot;29 oktober 2010&quot;/&gt;&lt;kleur class=&quot;string&quot; value=&quot;&quot;/&gt;&lt;divisie class=&quot;string&quot; value=&quot;Ministerie&quot; id=&quot;1&quot;/&gt;&lt;PAPER/&gt;&lt;/presentatie&gt;&lt;/data&gt;&#10;"/>
</p:tagLst>
</file>

<file path=ppt/theme/theme1.xml><?xml version="1.0" encoding="utf-8"?>
<a:theme xmlns:a="http://schemas.openxmlformats.org/drawingml/2006/main" name="Presentatie_IenM">
  <a:themeElements>
    <a:clrScheme name="">
      <a:dk1>
        <a:srgbClr val="000000"/>
      </a:dk1>
      <a:lt1>
        <a:srgbClr val="FFFFFF"/>
      </a:lt1>
      <a:dk2>
        <a:srgbClr val="0E4A10"/>
      </a:dk2>
      <a:lt2>
        <a:srgbClr val="47145C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minister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nisterie 1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2">
        <a:dk1>
          <a:srgbClr val="000000"/>
        </a:dk1>
        <a:lt1>
          <a:srgbClr val="FFFFFF"/>
        </a:lt1>
        <a:dk2>
          <a:srgbClr val="3C1508"/>
        </a:dk2>
        <a:lt2>
          <a:srgbClr val="3C1508"/>
        </a:lt2>
        <a:accent1>
          <a:srgbClr val="FBD221"/>
        </a:accent1>
        <a:accent2>
          <a:srgbClr val="F9A529"/>
        </a:accent2>
        <a:accent3>
          <a:srgbClr val="FFFFFF"/>
        </a:accent3>
        <a:accent4>
          <a:srgbClr val="000000"/>
        </a:accent4>
        <a:accent5>
          <a:srgbClr val="FDE5AB"/>
        </a:accent5>
        <a:accent6>
          <a:srgbClr val="E29524"/>
        </a:accent6>
        <a:hlink>
          <a:srgbClr val="EE0026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3">
        <a:dk1>
          <a:srgbClr val="000000"/>
        </a:dk1>
        <a:lt1>
          <a:srgbClr val="FFFFFF"/>
        </a:lt1>
        <a:dk2>
          <a:srgbClr val="47145C"/>
        </a:dk2>
        <a:lt2>
          <a:srgbClr val="0E4A10"/>
        </a:lt2>
        <a:accent1>
          <a:srgbClr val="EE0026"/>
        </a:accent1>
        <a:accent2>
          <a:srgbClr val="D60044"/>
        </a:accent2>
        <a:accent3>
          <a:srgbClr val="FFFFFF"/>
        </a:accent3>
        <a:accent4>
          <a:srgbClr val="000000"/>
        </a:accent4>
        <a:accent5>
          <a:srgbClr val="F5AAAC"/>
        </a:accent5>
        <a:accent6>
          <a:srgbClr val="C2003D"/>
        </a:accent6>
        <a:hlink>
          <a:srgbClr val="ED8FBB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4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6ED9AD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Presentatie_IenM</Template>
  <TotalTime>0</TotalTime>
  <Words>333</Words>
  <Application>Microsoft Office PowerPoint</Application>
  <PresentationFormat>Diavoorstelling (4:3)</PresentationFormat>
  <Paragraphs>87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Wingdings</vt:lpstr>
      <vt:lpstr>Presentatie_IenM</vt:lpstr>
      <vt:lpstr>Leerplatform MIRT &amp; METT: (online) participatie in het MIRT</vt:lpstr>
      <vt:lpstr>Bevindingen METT &amp; Leerplatform</vt:lpstr>
      <vt:lpstr>Leerplatform MIRT</vt:lpstr>
      <vt:lpstr>Directie Participatie</vt:lpstr>
      <vt:lpstr>Participatie......wat is dat nou eigenlijk?</vt:lpstr>
      <vt:lpstr>Kwaliteit staat voorop! Uitgangspunten van IAP2</vt:lpstr>
      <vt:lpstr>Ervaringen met online participatie...</vt:lpstr>
      <vt:lpstr>Do’s en dont’s bij online participatie?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LHaeren</dc:creator>
  <cp:lastModifiedBy>Jordaan, S.W. (Syd) - BSK</cp:lastModifiedBy>
  <cp:revision>13</cp:revision>
  <dcterms:created xsi:type="dcterms:W3CDTF">2016-03-22T13:39:25Z</dcterms:created>
  <dcterms:modified xsi:type="dcterms:W3CDTF">2018-05-15T06:28:12Z</dcterms:modified>
</cp:coreProperties>
</file>